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99" r:id="rId3"/>
    <p:sldId id="302" r:id="rId4"/>
    <p:sldId id="303" r:id="rId5"/>
    <p:sldId id="304" r:id="rId6"/>
    <p:sldId id="305" r:id="rId7"/>
    <p:sldId id="306" r:id="rId8"/>
    <p:sldId id="307" r:id="rId9"/>
    <p:sldId id="308" r:id="rId10"/>
    <p:sldId id="309" r:id="rId11"/>
    <p:sldId id="311" r:id="rId12"/>
    <p:sldId id="310" r:id="rId13"/>
    <p:sldId id="312" r:id="rId14"/>
    <p:sldId id="313" r:id="rId15"/>
    <p:sldId id="314" r:id="rId16"/>
    <p:sldId id="315" r:id="rId17"/>
    <p:sldId id="317" r:id="rId18"/>
    <p:sldId id="318" r:id="rId19"/>
    <p:sldId id="319" r:id="rId20"/>
    <p:sldId id="320" r:id="rId21"/>
    <p:sldId id="322" r:id="rId22"/>
    <p:sldId id="323" r:id="rId23"/>
    <p:sldId id="324" r:id="rId24"/>
    <p:sldId id="32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E2773E-1AC4-8F48-9D0A-40832E0EB182}" v="338" dt="2019-02-14T02:53:28.3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4"/>
    <p:restoredTop sz="94670"/>
  </p:normalViewPr>
  <p:slideViewPr>
    <p:cSldViewPr snapToGrid="0" snapToObjects="1">
      <p:cViewPr varScale="1">
        <p:scale>
          <a:sx n="117" d="100"/>
          <a:sy n="117" d="100"/>
        </p:scale>
        <p:origin x="200"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n LIU" userId="d0d7abe7-578f-4523-acec-00212c987c81" providerId="ADAL" clId="{75E2773E-1AC4-8F48-9D0A-40832E0EB182}"/>
    <pc:docChg chg="undo redo custSel addSld delSld modSld">
      <pc:chgData name="Xin LIU" userId="d0d7abe7-578f-4523-acec-00212c987c81" providerId="ADAL" clId="{75E2773E-1AC4-8F48-9D0A-40832E0EB182}" dt="2019-02-14T02:53:28.370" v="4187" actId="207"/>
      <pc:docMkLst>
        <pc:docMk/>
      </pc:docMkLst>
      <pc:sldChg chg="delSp modSp add">
        <pc:chgData name="Xin LIU" userId="d0d7abe7-578f-4523-acec-00212c987c81" providerId="ADAL" clId="{75E2773E-1AC4-8F48-9D0A-40832E0EB182}" dt="2019-02-14T02:49:57.161" v="4183" actId="478"/>
        <pc:sldMkLst>
          <pc:docMk/>
          <pc:sldMk cId="1726477648" sldId="256"/>
        </pc:sldMkLst>
        <pc:spChg chg="mod">
          <ac:chgData name="Xin LIU" userId="d0d7abe7-578f-4523-acec-00212c987c81" providerId="ADAL" clId="{75E2773E-1AC4-8F48-9D0A-40832E0EB182}" dt="2019-02-14T02:49:10.967" v="4182" actId="20577"/>
          <ac:spMkLst>
            <pc:docMk/>
            <pc:sldMk cId="1726477648" sldId="256"/>
            <ac:spMk id="3" creationId="{00000000-0000-0000-0000-000000000000}"/>
          </ac:spMkLst>
        </pc:spChg>
        <pc:spChg chg="del">
          <ac:chgData name="Xin LIU" userId="d0d7abe7-578f-4523-acec-00212c987c81" providerId="ADAL" clId="{75E2773E-1AC4-8F48-9D0A-40832E0EB182}" dt="2019-02-14T02:49:57.161" v="4183" actId="478"/>
          <ac:spMkLst>
            <pc:docMk/>
            <pc:sldMk cId="1726477648" sldId="256"/>
            <ac:spMk id="5" creationId="{00000000-0000-0000-0000-000000000000}"/>
          </ac:spMkLst>
        </pc:spChg>
      </pc:sldChg>
      <pc:sldChg chg="addSp delSp modSp add modTransition modAnim">
        <pc:chgData name="Xin LIU" userId="d0d7abe7-578f-4523-acec-00212c987c81" providerId="ADAL" clId="{75E2773E-1AC4-8F48-9D0A-40832E0EB182}" dt="2019-02-13T14:14:35.642" v="2983" actId="1076"/>
        <pc:sldMkLst>
          <pc:docMk/>
          <pc:sldMk cId="1198425932" sldId="299"/>
        </pc:sldMkLst>
        <pc:spChg chg="mod">
          <ac:chgData name="Xin LIU" userId="d0d7abe7-578f-4523-acec-00212c987c81" providerId="ADAL" clId="{75E2773E-1AC4-8F48-9D0A-40832E0EB182}" dt="2019-02-13T12:48:42.532" v="266" actId="20577"/>
          <ac:spMkLst>
            <pc:docMk/>
            <pc:sldMk cId="1198425932" sldId="299"/>
            <ac:spMk id="2" creationId="{00000000-0000-0000-0000-000000000000}"/>
          </ac:spMkLst>
        </pc:spChg>
        <pc:spChg chg="mod">
          <ac:chgData name="Xin LIU" userId="d0d7abe7-578f-4523-acec-00212c987c81" providerId="ADAL" clId="{75E2773E-1AC4-8F48-9D0A-40832E0EB182}" dt="2019-02-13T12:44:01.824" v="58" actId="27636"/>
          <ac:spMkLst>
            <pc:docMk/>
            <pc:sldMk cId="1198425932" sldId="299"/>
            <ac:spMk id="3" creationId="{00000000-0000-0000-0000-000000000000}"/>
          </ac:spMkLst>
        </pc:spChg>
        <pc:spChg chg="mod">
          <ac:chgData name="Xin LIU" userId="d0d7abe7-578f-4523-acec-00212c987c81" providerId="ADAL" clId="{75E2773E-1AC4-8F48-9D0A-40832E0EB182}" dt="2019-02-13T14:14:35.642" v="2983" actId="1076"/>
          <ac:spMkLst>
            <pc:docMk/>
            <pc:sldMk cId="1198425932" sldId="299"/>
            <ac:spMk id="76" creationId="{3C19CA2F-3A26-1243-8F3B-B9952009F73F}"/>
          </ac:spMkLst>
        </pc:spChg>
        <pc:grpChg chg="add del">
          <ac:chgData name="Xin LIU" userId="d0d7abe7-578f-4523-acec-00212c987c81" providerId="ADAL" clId="{75E2773E-1AC4-8F48-9D0A-40832E0EB182}" dt="2019-02-13T12:48:14.025" v="138"/>
          <ac:grpSpMkLst>
            <pc:docMk/>
            <pc:sldMk cId="1198425932" sldId="299"/>
            <ac:grpSpMk id="5" creationId="{FC0A832F-3EC4-CC47-BD37-544CF8ED7E48}"/>
          </ac:grpSpMkLst>
        </pc:grpChg>
        <pc:grpChg chg="add mod">
          <ac:chgData name="Xin LIU" userId="d0d7abe7-578f-4523-acec-00212c987c81" providerId="ADAL" clId="{75E2773E-1AC4-8F48-9D0A-40832E0EB182}" dt="2019-02-13T12:48:32.425" v="265" actId="1037"/>
          <ac:grpSpMkLst>
            <pc:docMk/>
            <pc:sldMk cId="1198425932" sldId="299"/>
            <ac:grpSpMk id="43" creationId="{D67F941E-51CC-3242-AD6B-8C2AAE79AC7C}"/>
          </ac:grpSpMkLst>
        </pc:grpChg>
        <pc:graphicFrameChg chg="mod">
          <ac:chgData name="Xin LIU" userId="d0d7abe7-578f-4523-acec-00212c987c81" providerId="ADAL" clId="{75E2773E-1AC4-8F48-9D0A-40832E0EB182}" dt="2019-02-13T12:48:12.086" v="137" actId="1076"/>
          <ac:graphicFrameMkLst>
            <pc:docMk/>
            <pc:sldMk cId="1198425932" sldId="299"/>
            <ac:graphicFrameMk id="28" creationId="{C41585F5-4180-DF4E-AA4B-FF53F81C7E37}"/>
          </ac:graphicFrameMkLst>
        </pc:graphicFrameChg>
      </pc:sldChg>
      <pc:sldChg chg="addSp delSp modSp del">
        <pc:chgData name="Xin LIU" userId="d0d7abe7-578f-4523-acec-00212c987c81" providerId="ADAL" clId="{75E2773E-1AC4-8F48-9D0A-40832E0EB182}" dt="2019-02-14T02:48:27.851" v="4092" actId="2696"/>
        <pc:sldMkLst>
          <pc:docMk/>
          <pc:sldMk cId="4148888953" sldId="301"/>
        </pc:sldMkLst>
        <pc:spChg chg="add del mod">
          <ac:chgData name="Xin LIU" userId="d0d7abe7-578f-4523-acec-00212c987c81" providerId="ADAL" clId="{75E2773E-1AC4-8F48-9D0A-40832E0EB182}" dt="2019-02-13T14:50:22.799" v="3971" actId="20577"/>
          <ac:spMkLst>
            <pc:docMk/>
            <pc:sldMk cId="4148888953" sldId="301"/>
            <ac:spMk id="3" creationId="{00000000-0000-0000-0000-000000000000}"/>
          </ac:spMkLst>
        </pc:spChg>
        <pc:spChg chg="add del">
          <ac:chgData name="Xin LIU" userId="d0d7abe7-578f-4523-acec-00212c987c81" providerId="ADAL" clId="{75E2773E-1AC4-8F48-9D0A-40832E0EB182}" dt="2019-02-14T02:48:18.957" v="4090"/>
          <ac:spMkLst>
            <pc:docMk/>
            <pc:sldMk cId="4148888953" sldId="301"/>
            <ac:spMk id="4" creationId="{AF8A1886-9101-644B-A716-66D34E1AF22F}"/>
          </ac:spMkLst>
        </pc:spChg>
        <pc:spChg chg="del">
          <ac:chgData name="Xin LIU" userId="d0d7abe7-578f-4523-acec-00212c987c81" providerId="ADAL" clId="{75E2773E-1AC4-8F48-9D0A-40832E0EB182}" dt="2019-02-13T12:23:46.983" v="21" actId="478"/>
          <ac:spMkLst>
            <pc:docMk/>
            <pc:sldMk cId="4148888953" sldId="301"/>
            <ac:spMk id="5" creationId="{00000000-0000-0000-0000-000000000000}"/>
          </ac:spMkLst>
        </pc:spChg>
        <pc:spChg chg="add del mod">
          <ac:chgData name="Xin LIU" userId="d0d7abe7-578f-4523-acec-00212c987c81" providerId="ADAL" clId="{75E2773E-1AC4-8F48-9D0A-40832E0EB182}" dt="2019-02-13T12:22:23.158" v="11" actId="478"/>
          <ac:spMkLst>
            <pc:docMk/>
            <pc:sldMk cId="4148888953" sldId="301"/>
            <ac:spMk id="7" creationId="{C7C47DFC-3877-D14B-A488-5F3CB87B6150}"/>
          </ac:spMkLst>
        </pc:spChg>
        <pc:spChg chg="add del">
          <ac:chgData name="Xin LIU" userId="d0d7abe7-578f-4523-acec-00212c987c81" providerId="ADAL" clId="{75E2773E-1AC4-8F48-9D0A-40832E0EB182}" dt="2019-02-13T12:22:16.136" v="7"/>
          <ac:spMkLst>
            <pc:docMk/>
            <pc:sldMk cId="4148888953" sldId="301"/>
            <ac:spMk id="8" creationId="{7C145BD8-C22B-6D47-8107-C91704A2CA7C}"/>
          </ac:spMkLst>
        </pc:spChg>
        <pc:spChg chg="add del">
          <ac:chgData name="Xin LIU" userId="d0d7abe7-578f-4523-acec-00212c987c81" providerId="ADAL" clId="{75E2773E-1AC4-8F48-9D0A-40832E0EB182}" dt="2019-02-13T12:22:22.097" v="9"/>
          <ac:spMkLst>
            <pc:docMk/>
            <pc:sldMk cId="4148888953" sldId="301"/>
            <ac:spMk id="9" creationId="{C334130A-9DD2-F440-90BB-E0D2CB162078}"/>
          </ac:spMkLst>
        </pc:spChg>
      </pc:sldChg>
      <pc:sldChg chg="addSp delSp modSp add modTransition delAnim modAnim">
        <pc:chgData name="Xin LIU" userId="d0d7abe7-578f-4523-acec-00212c987c81" providerId="ADAL" clId="{75E2773E-1AC4-8F48-9D0A-40832E0EB182}" dt="2019-02-13T14:15:01.774" v="2985" actId="20577"/>
        <pc:sldMkLst>
          <pc:docMk/>
          <pc:sldMk cId="60909602" sldId="302"/>
        </pc:sldMkLst>
        <pc:spChg chg="mod">
          <ac:chgData name="Xin LIU" userId="d0d7abe7-578f-4523-acec-00212c987c81" providerId="ADAL" clId="{75E2773E-1AC4-8F48-9D0A-40832E0EB182}" dt="2019-02-13T14:15:01.774" v="2985" actId="20577"/>
          <ac:spMkLst>
            <pc:docMk/>
            <pc:sldMk cId="60909602" sldId="302"/>
            <ac:spMk id="2" creationId="{00000000-0000-0000-0000-000000000000}"/>
          </ac:spMkLst>
        </pc:spChg>
        <pc:spChg chg="del">
          <ac:chgData name="Xin LIU" userId="d0d7abe7-578f-4523-acec-00212c987c81" providerId="ADAL" clId="{75E2773E-1AC4-8F48-9D0A-40832E0EB182}" dt="2019-02-13T12:44:54.405" v="70" actId="478"/>
          <ac:spMkLst>
            <pc:docMk/>
            <pc:sldMk cId="60909602" sldId="302"/>
            <ac:spMk id="3" creationId="{00000000-0000-0000-0000-000000000000}"/>
          </ac:spMkLst>
        </pc:spChg>
        <pc:spChg chg="add del mod">
          <ac:chgData name="Xin LIU" userId="d0d7abe7-578f-4523-acec-00212c987c81" providerId="ADAL" clId="{75E2773E-1AC4-8F48-9D0A-40832E0EB182}" dt="2019-02-13T12:44:56.674" v="71" actId="478"/>
          <ac:spMkLst>
            <pc:docMk/>
            <pc:sldMk cId="60909602" sldId="302"/>
            <ac:spMk id="6" creationId="{8CE8C59B-8DC2-584C-84D5-A739979D18FC}"/>
          </ac:spMkLst>
        </pc:spChg>
        <pc:spChg chg="add del mod">
          <ac:chgData name="Xin LIU" userId="d0d7abe7-578f-4523-acec-00212c987c81" providerId="ADAL" clId="{75E2773E-1AC4-8F48-9D0A-40832E0EB182}" dt="2019-02-13T12:45:17.215" v="75" actId="478"/>
          <ac:spMkLst>
            <pc:docMk/>
            <pc:sldMk cId="60909602" sldId="302"/>
            <ac:spMk id="7" creationId="{50822B6A-8FAF-F148-A87E-7E716C3B764A}"/>
          </ac:spMkLst>
        </pc:spChg>
        <pc:spChg chg="add del mod">
          <ac:chgData name="Xin LIU" userId="d0d7abe7-578f-4523-acec-00212c987c81" providerId="ADAL" clId="{75E2773E-1AC4-8F48-9D0A-40832E0EB182}" dt="2019-02-13T12:45:19.930" v="78" actId="478"/>
          <ac:spMkLst>
            <pc:docMk/>
            <pc:sldMk cId="60909602" sldId="302"/>
            <ac:spMk id="52" creationId="{51F2439F-A7A2-D946-886F-7B77A4785D3F}"/>
          </ac:spMkLst>
        </pc:spChg>
        <pc:spChg chg="add del">
          <ac:chgData name="Xin LIU" userId="d0d7abe7-578f-4523-acec-00212c987c81" providerId="ADAL" clId="{75E2773E-1AC4-8F48-9D0A-40832E0EB182}" dt="2019-02-13T12:45:18.338" v="77"/>
          <ac:spMkLst>
            <pc:docMk/>
            <pc:sldMk cId="60909602" sldId="302"/>
            <ac:spMk id="53" creationId="{146F0475-CD46-6248-81C9-C8B0646DDF49}"/>
          </ac:spMkLst>
        </pc:spChg>
        <pc:spChg chg="add mod">
          <ac:chgData name="Xin LIU" userId="d0d7abe7-578f-4523-acec-00212c987c81" providerId="ADAL" clId="{75E2773E-1AC4-8F48-9D0A-40832E0EB182}" dt="2019-02-13T12:50:02.567" v="271" actId="20577"/>
          <ac:spMkLst>
            <pc:docMk/>
            <pc:sldMk cId="60909602" sldId="302"/>
            <ac:spMk id="54" creationId="{9AF6AFCB-5FEF-7B41-9097-A7985DAC37DB}"/>
          </ac:spMkLst>
        </pc:spChg>
        <pc:grpChg chg="add mod">
          <ac:chgData name="Xin LIU" userId="d0d7abe7-578f-4523-acec-00212c987c81" providerId="ADAL" clId="{75E2773E-1AC4-8F48-9D0A-40832E0EB182}" dt="2019-02-13T12:47:38.412" v="134" actId="1076"/>
          <ac:grpSpMkLst>
            <pc:docMk/>
            <pc:sldMk cId="60909602" sldId="302"/>
            <ac:grpSpMk id="8" creationId="{4C07D9B5-D134-C04B-AA3A-C6018B471141}"/>
          </ac:grpSpMkLst>
        </pc:grpChg>
      </pc:sldChg>
      <pc:sldChg chg="add del">
        <pc:chgData name="Xin LIU" userId="d0d7abe7-578f-4523-acec-00212c987c81" providerId="ADAL" clId="{75E2773E-1AC4-8F48-9D0A-40832E0EB182}" dt="2019-02-13T12:30:08.072" v="23" actId="2696"/>
        <pc:sldMkLst>
          <pc:docMk/>
          <pc:sldMk cId="3012384441" sldId="302"/>
        </pc:sldMkLst>
      </pc:sldChg>
      <pc:sldChg chg="addSp delSp modSp add modTransition">
        <pc:chgData name="Xin LIU" userId="d0d7abe7-578f-4523-acec-00212c987c81" providerId="ADAL" clId="{75E2773E-1AC4-8F48-9D0A-40832E0EB182}" dt="2019-02-13T14:13:42.611" v="2980"/>
        <pc:sldMkLst>
          <pc:docMk/>
          <pc:sldMk cId="17521929" sldId="303"/>
        </pc:sldMkLst>
        <pc:spChg chg="mod">
          <ac:chgData name="Xin LIU" userId="d0d7abe7-578f-4523-acec-00212c987c81" providerId="ADAL" clId="{75E2773E-1AC4-8F48-9D0A-40832E0EB182}" dt="2019-02-13T12:54:38.280" v="322" actId="20577"/>
          <ac:spMkLst>
            <pc:docMk/>
            <pc:sldMk cId="17521929" sldId="303"/>
            <ac:spMk id="2" creationId="{00000000-0000-0000-0000-000000000000}"/>
          </ac:spMkLst>
        </pc:spChg>
        <pc:spChg chg="add del mod">
          <ac:chgData name="Xin LIU" userId="d0d7abe7-578f-4523-acec-00212c987c81" providerId="ADAL" clId="{75E2773E-1AC4-8F48-9D0A-40832E0EB182}" dt="2019-02-13T12:50:44.597" v="286" actId="478"/>
          <ac:spMkLst>
            <pc:docMk/>
            <pc:sldMk cId="17521929" sldId="303"/>
            <ac:spMk id="5" creationId="{607CD62C-BD04-714E-B4A9-89DC30D57D93}"/>
          </ac:spMkLst>
        </pc:spChg>
        <pc:spChg chg="del">
          <ac:chgData name="Xin LIU" userId="d0d7abe7-578f-4523-acec-00212c987c81" providerId="ADAL" clId="{75E2773E-1AC4-8F48-9D0A-40832E0EB182}" dt="2019-02-13T12:50:36.593" v="285" actId="478"/>
          <ac:spMkLst>
            <pc:docMk/>
            <pc:sldMk cId="17521929" sldId="303"/>
            <ac:spMk id="54" creationId="{9AF6AFCB-5FEF-7B41-9097-A7985DAC37DB}"/>
          </ac:spMkLst>
        </pc:spChg>
        <pc:grpChg chg="del">
          <ac:chgData name="Xin LIU" userId="d0d7abe7-578f-4523-acec-00212c987c81" providerId="ADAL" clId="{75E2773E-1AC4-8F48-9D0A-40832E0EB182}" dt="2019-02-13T12:50:45.367" v="287" actId="478"/>
          <ac:grpSpMkLst>
            <pc:docMk/>
            <pc:sldMk cId="17521929" sldId="303"/>
            <ac:grpSpMk id="8" creationId="{4C07D9B5-D134-C04B-AA3A-C6018B471141}"/>
          </ac:grpSpMkLst>
        </pc:grpChg>
        <pc:picChg chg="add mod">
          <ac:chgData name="Xin LIU" userId="d0d7abe7-578f-4523-acec-00212c987c81" providerId="ADAL" clId="{75E2773E-1AC4-8F48-9D0A-40832E0EB182}" dt="2019-02-13T12:57:05.749" v="333" actId="1076"/>
          <ac:picMkLst>
            <pc:docMk/>
            <pc:sldMk cId="17521929" sldId="303"/>
            <ac:picMk id="6" creationId="{B04324AC-B075-044B-BD8F-9265039B10C6}"/>
          </ac:picMkLst>
        </pc:picChg>
        <pc:picChg chg="add mod">
          <ac:chgData name="Xin LIU" userId="d0d7abe7-578f-4523-acec-00212c987c81" providerId="ADAL" clId="{75E2773E-1AC4-8F48-9D0A-40832E0EB182}" dt="2019-02-13T12:57:08.156" v="335" actId="1076"/>
          <ac:picMkLst>
            <pc:docMk/>
            <pc:sldMk cId="17521929" sldId="303"/>
            <ac:picMk id="7" creationId="{2B994DCA-F8C7-7B43-B286-33587AC2DD8F}"/>
          </ac:picMkLst>
        </pc:picChg>
        <pc:picChg chg="add mod">
          <ac:chgData name="Xin LIU" userId="d0d7abe7-578f-4523-acec-00212c987c81" providerId="ADAL" clId="{75E2773E-1AC4-8F48-9D0A-40832E0EB182}" dt="2019-02-13T12:57:19.961" v="338" actId="1076"/>
          <ac:picMkLst>
            <pc:docMk/>
            <pc:sldMk cId="17521929" sldId="303"/>
            <ac:picMk id="51" creationId="{57D62B96-28C0-E249-893A-FC44F2A838C1}"/>
          </ac:picMkLst>
        </pc:picChg>
        <pc:picChg chg="add mod">
          <ac:chgData name="Xin LIU" userId="d0d7abe7-578f-4523-acec-00212c987c81" providerId="ADAL" clId="{75E2773E-1AC4-8F48-9D0A-40832E0EB182}" dt="2019-02-13T12:54:05.601" v="310" actId="1076"/>
          <ac:picMkLst>
            <pc:docMk/>
            <pc:sldMk cId="17521929" sldId="303"/>
            <ac:picMk id="52" creationId="{D6014361-85CC-D94C-9824-D1916CA15D60}"/>
          </ac:picMkLst>
        </pc:picChg>
        <pc:picChg chg="add mod">
          <ac:chgData name="Xin LIU" userId="d0d7abe7-578f-4523-acec-00212c987c81" providerId="ADAL" clId="{75E2773E-1AC4-8F48-9D0A-40832E0EB182}" dt="2019-02-13T12:57:12.541" v="337" actId="1076"/>
          <ac:picMkLst>
            <pc:docMk/>
            <pc:sldMk cId="17521929" sldId="303"/>
            <ac:picMk id="53" creationId="{921F7C64-DFDA-D243-B627-52F5F640F582}"/>
          </ac:picMkLst>
        </pc:picChg>
        <pc:picChg chg="add mod">
          <ac:chgData name="Xin LIU" userId="d0d7abe7-578f-4523-acec-00212c987c81" providerId="ADAL" clId="{75E2773E-1AC4-8F48-9D0A-40832E0EB182}" dt="2019-02-13T12:57:10.853" v="336" actId="1076"/>
          <ac:picMkLst>
            <pc:docMk/>
            <pc:sldMk cId="17521929" sldId="303"/>
            <ac:picMk id="55" creationId="{DBC0BD49-127B-5E44-B3AD-38DEB2F2D66C}"/>
          </ac:picMkLst>
        </pc:picChg>
        <pc:cxnChg chg="mod">
          <ac:chgData name="Xin LIU" userId="d0d7abe7-578f-4523-acec-00212c987c81" providerId="ADAL" clId="{75E2773E-1AC4-8F48-9D0A-40832E0EB182}" dt="2019-02-13T12:50:45.367" v="287" actId="478"/>
          <ac:cxnSpMkLst>
            <pc:docMk/>
            <pc:sldMk cId="17521929" sldId="303"/>
            <ac:cxnSpMk id="19" creationId="{A7E63483-C955-0A4E-B0ED-FEC0C46644B3}"/>
          </ac:cxnSpMkLst>
        </pc:cxnChg>
        <pc:cxnChg chg="mod">
          <ac:chgData name="Xin LIU" userId="d0d7abe7-578f-4523-acec-00212c987c81" providerId="ADAL" clId="{75E2773E-1AC4-8F48-9D0A-40832E0EB182}" dt="2019-02-13T12:50:45.367" v="287" actId="478"/>
          <ac:cxnSpMkLst>
            <pc:docMk/>
            <pc:sldMk cId="17521929" sldId="303"/>
            <ac:cxnSpMk id="20" creationId="{4002F9CF-0CE2-784B-B8DA-B4CA17B780AB}"/>
          </ac:cxnSpMkLst>
        </pc:cxnChg>
        <pc:cxnChg chg="mod">
          <ac:chgData name="Xin LIU" userId="d0d7abe7-578f-4523-acec-00212c987c81" providerId="ADAL" clId="{75E2773E-1AC4-8F48-9D0A-40832E0EB182}" dt="2019-02-13T12:50:45.367" v="287" actId="478"/>
          <ac:cxnSpMkLst>
            <pc:docMk/>
            <pc:sldMk cId="17521929" sldId="303"/>
            <ac:cxnSpMk id="21" creationId="{C36AF96E-DE46-984A-BC3C-F1A8E326C7A6}"/>
          </ac:cxnSpMkLst>
        </pc:cxnChg>
        <pc:cxnChg chg="mod">
          <ac:chgData name="Xin LIU" userId="d0d7abe7-578f-4523-acec-00212c987c81" providerId="ADAL" clId="{75E2773E-1AC4-8F48-9D0A-40832E0EB182}" dt="2019-02-13T12:50:45.367" v="287" actId="478"/>
          <ac:cxnSpMkLst>
            <pc:docMk/>
            <pc:sldMk cId="17521929" sldId="303"/>
            <ac:cxnSpMk id="22" creationId="{6EF4EA5E-A159-5447-940C-C21CAD579453}"/>
          </ac:cxnSpMkLst>
        </pc:cxnChg>
        <pc:cxnChg chg="mod">
          <ac:chgData name="Xin LIU" userId="d0d7abe7-578f-4523-acec-00212c987c81" providerId="ADAL" clId="{75E2773E-1AC4-8F48-9D0A-40832E0EB182}" dt="2019-02-13T12:50:45.367" v="287" actId="478"/>
          <ac:cxnSpMkLst>
            <pc:docMk/>
            <pc:sldMk cId="17521929" sldId="303"/>
            <ac:cxnSpMk id="23" creationId="{2270A473-9626-964C-BB28-69726B411691}"/>
          </ac:cxnSpMkLst>
        </pc:cxnChg>
        <pc:cxnChg chg="mod">
          <ac:chgData name="Xin LIU" userId="d0d7abe7-578f-4523-acec-00212c987c81" providerId="ADAL" clId="{75E2773E-1AC4-8F48-9D0A-40832E0EB182}" dt="2019-02-13T12:50:45.367" v="287" actId="478"/>
          <ac:cxnSpMkLst>
            <pc:docMk/>
            <pc:sldMk cId="17521929" sldId="303"/>
            <ac:cxnSpMk id="24" creationId="{769C944C-515C-B145-9A39-F622641D9FCA}"/>
          </ac:cxnSpMkLst>
        </pc:cxnChg>
        <pc:cxnChg chg="mod">
          <ac:chgData name="Xin LIU" userId="d0d7abe7-578f-4523-acec-00212c987c81" providerId="ADAL" clId="{75E2773E-1AC4-8F48-9D0A-40832E0EB182}" dt="2019-02-13T12:50:45.367" v="287" actId="478"/>
          <ac:cxnSpMkLst>
            <pc:docMk/>
            <pc:sldMk cId="17521929" sldId="303"/>
            <ac:cxnSpMk id="25" creationId="{E8CBDDCB-3DD1-EB41-AA0A-B29AEB782E89}"/>
          </ac:cxnSpMkLst>
        </pc:cxnChg>
        <pc:cxnChg chg="mod">
          <ac:chgData name="Xin LIU" userId="d0d7abe7-578f-4523-acec-00212c987c81" providerId="ADAL" clId="{75E2773E-1AC4-8F48-9D0A-40832E0EB182}" dt="2019-02-13T12:50:45.367" v="287" actId="478"/>
          <ac:cxnSpMkLst>
            <pc:docMk/>
            <pc:sldMk cId="17521929" sldId="303"/>
            <ac:cxnSpMk id="26" creationId="{28135D1C-BEEF-C44F-ABF3-CFFD687CC97C}"/>
          </ac:cxnSpMkLst>
        </pc:cxnChg>
        <pc:cxnChg chg="mod">
          <ac:chgData name="Xin LIU" userId="d0d7abe7-578f-4523-acec-00212c987c81" providerId="ADAL" clId="{75E2773E-1AC4-8F48-9D0A-40832E0EB182}" dt="2019-02-13T12:50:45.367" v="287" actId="478"/>
          <ac:cxnSpMkLst>
            <pc:docMk/>
            <pc:sldMk cId="17521929" sldId="303"/>
            <ac:cxnSpMk id="27" creationId="{D842B400-28D1-B447-B112-061A9A937EE8}"/>
          </ac:cxnSpMkLst>
        </pc:cxnChg>
        <pc:cxnChg chg="mod">
          <ac:chgData name="Xin LIU" userId="d0d7abe7-578f-4523-acec-00212c987c81" providerId="ADAL" clId="{75E2773E-1AC4-8F48-9D0A-40832E0EB182}" dt="2019-02-13T12:50:45.367" v="287" actId="478"/>
          <ac:cxnSpMkLst>
            <pc:docMk/>
            <pc:sldMk cId="17521929" sldId="303"/>
            <ac:cxnSpMk id="28" creationId="{957ED70C-F85A-FE43-B226-86E9D4D1F6A9}"/>
          </ac:cxnSpMkLst>
        </pc:cxnChg>
        <pc:cxnChg chg="mod">
          <ac:chgData name="Xin LIU" userId="d0d7abe7-578f-4523-acec-00212c987c81" providerId="ADAL" clId="{75E2773E-1AC4-8F48-9D0A-40832E0EB182}" dt="2019-02-13T12:50:45.367" v="287" actId="478"/>
          <ac:cxnSpMkLst>
            <pc:docMk/>
            <pc:sldMk cId="17521929" sldId="303"/>
            <ac:cxnSpMk id="29" creationId="{076D9592-5F87-8140-A2C7-0454F6182EE7}"/>
          </ac:cxnSpMkLst>
        </pc:cxnChg>
        <pc:cxnChg chg="mod">
          <ac:chgData name="Xin LIU" userId="d0d7abe7-578f-4523-acec-00212c987c81" providerId="ADAL" clId="{75E2773E-1AC4-8F48-9D0A-40832E0EB182}" dt="2019-02-13T12:50:45.367" v="287" actId="478"/>
          <ac:cxnSpMkLst>
            <pc:docMk/>
            <pc:sldMk cId="17521929" sldId="303"/>
            <ac:cxnSpMk id="30" creationId="{4C73FCB2-6A50-B445-8CE9-20E54DFECC42}"/>
          </ac:cxnSpMkLst>
        </pc:cxnChg>
        <pc:cxnChg chg="mod">
          <ac:chgData name="Xin LIU" userId="d0d7abe7-578f-4523-acec-00212c987c81" providerId="ADAL" clId="{75E2773E-1AC4-8F48-9D0A-40832E0EB182}" dt="2019-02-13T12:50:45.367" v="287" actId="478"/>
          <ac:cxnSpMkLst>
            <pc:docMk/>
            <pc:sldMk cId="17521929" sldId="303"/>
            <ac:cxnSpMk id="31" creationId="{F27B1240-C80B-D143-8B0D-E12EC0342E6F}"/>
          </ac:cxnSpMkLst>
        </pc:cxnChg>
        <pc:cxnChg chg="mod">
          <ac:chgData name="Xin LIU" userId="d0d7abe7-578f-4523-acec-00212c987c81" providerId="ADAL" clId="{75E2773E-1AC4-8F48-9D0A-40832E0EB182}" dt="2019-02-13T12:50:45.367" v="287" actId="478"/>
          <ac:cxnSpMkLst>
            <pc:docMk/>
            <pc:sldMk cId="17521929" sldId="303"/>
            <ac:cxnSpMk id="32" creationId="{81F8AC9A-80CD-D640-8692-62094FFBEC08}"/>
          </ac:cxnSpMkLst>
        </pc:cxnChg>
        <pc:cxnChg chg="mod">
          <ac:chgData name="Xin LIU" userId="d0d7abe7-578f-4523-acec-00212c987c81" providerId="ADAL" clId="{75E2773E-1AC4-8F48-9D0A-40832E0EB182}" dt="2019-02-13T12:50:45.367" v="287" actId="478"/>
          <ac:cxnSpMkLst>
            <pc:docMk/>
            <pc:sldMk cId="17521929" sldId="303"/>
            <ac:cxnSpMk id="34" creationId="{072FF8B4-06C1-B94E-BCB5-A1A0CD409900}"/>
          </ac:cxnSpMkLst>
        </pc:cxnChg>
        <pc:cxnChg chg="mod">
          <ac:chgData name="Xin LIU" userId="d0d7abe7-578f-4523-acec-00212c987c81" providerId="ADAL" clId="{75E2773E-1AC4-8F48-9D0A-40832E0EB182}" dt="2019-02-13T12:50:45.367" v="287" actId="478"/>
          <ac:cxnSpMkLst>
            <pc:docMk/>
            <pc:sldMk cId="17521929" sldId="303"/>
            <ac:cxnSpMk id="35" creationId="{0A7D77E4-1B3E-AB41-92F9-2AEB279C619E}"/>
          </ac:cxnSpMkLst>
        </pc:cxnChg>
        <pc:cxnChg chg="mod">
          <ac:chgData name="Xin LIU" userId="d0d7abe7-578f-4523-acec-00212c987c81" providerId="ADAL" clId="{75E2773E-1AC4-8F48-9D0A-40832E0EB182}" dt="2019-02-13T12:50:45.367" v="287" actId="478"/>
          <ac:cxnSpMkLst>
            <pc:docMk/>
            <pc:sldMk cId="17521929" sldId="303"/>
            <ac:cxnSpMk id="36" creationId="{0E102979-E61E-0845-B06D-10D75A2364BA}"/>
          </ac:cxnSpMkLst>
        </pc:cxnChg>
        <pc:cxnChg chg="mod">
          <ac:chgData name="Xin LIU" userId="d0d7abe7-578f-4523-acec-00212c987c81" providerId="ADAL" clId="{75E2773E-1AC4-8F48-9D0A-40832E0EB182}" dt="2019-02-13T12:50:45.367" v="287" actId="478"/>
          <ac:cxnSpMkLst>
            <pc:docMk/>
            <pc:sldMk cId="17521929" sldId="303"/>
            <ac:cxnSpMk id="37" creationId="{2679D94D-5DF7-0949-ADC3-BAA1A56BB80F}"/>
          </ac:cxnSpMkLst>
        </pc:cxnChg>
        <pc:cxnChg chg="mod">
          <ac:chgData name="Xin LIU" userId="d0d7abe7-578f-4523-acec-00212c987c81" providerId="ADAL" clId="{75E2773E-1AC4-8F48-9D0A-40832E0EB182}" dt="2019-02-13T12:50:45.367" v="287" actId="478"/>
          <ac:cxnSpMkLst>
            <pc:docMk/>
            <pc:sldMk cId="17521929" sldId="303"/>
            <ac:cxnSpMk id="38" creationId="{D8EB7660-6322-7840-8BE8-4A7F256DEAD7}"/>
          </ac:cxnSpMkLst>
        </pc:cxnChg>
        <pc:cxnChg chg="mod">
          <ac:chgData name="Xin LIU" userId="d0d7abe7-578f-4523-acec-00212c987c81" providerId="ADAL" clId="{75E2773E-1AC4-8F48-9D0A-40832E0EB182}" dt="2019-02-13T12:50:45.367" v="287" actId="478"/>
          <ac:cxnSpMkLst>
            <pc:docMk/>
            <pc:sldMk cId="17521929" sldId="303"/>
            <ac:cxnSpMk id="39" creationId="{1538AC59-5120-7C49-A350-8D964D60E151}"/>
          </ac:cxnSpMkLst>
        </pc:cxnChg>
      </pc:sldChg>
      <pc:sldChg chg="add del">
        <pc:chgData name="Xin LIU" userId="d0d7abe7-578f-4523-acec-00212c987c81" providerId="ADAL" clId="{75E2773E-1AC4-8F48-9D0A-40832E0EB182}" dt="2019-02-13T12:54:51.559" v="324" actId="2696"/>
        <pc:sldMkLst>
          <pc:docMk/>
          <pc:sldMk cId="2670395443" sldId="304"/>
        </pc:sldMkLst>
      </pc:sldChg>
      <pc:sldChg chg="addSp delSp modSp add modTransition">
        <pc:chgData name="Xin LIU" userId="d0d7abe7-578f-4523-acec-00212c987c81" providerId="ADAL" clId="{75E2773E-1AC4-8F48-9D0A-40832E0EB182}" dt="2019-02-13T14:16:13.777" v="2986" actId="20577"/>
        <pc:sldMkLst>
          <pc:docMk/>
          <pc:sldMk cId="3883186128" sldId="304"/>
        </pc:sldMkLst>
        <pc:spChg chg="mod">
          <ac:chgData name="Xin LIU" userId="d0d7abe7-578f-4523-acec-00212c987c81" providerId="ADAL" clId="{75E2773E-1AC4-8F48-9D0A-40832E0EB182}" dt="2019-02-13T14:16:13.777" v="2986" actId="20577"/>
          <ac:spMkLst>
            <pc:docMk/>
            <pc:sldMk cId="3883186128" sldId="304"/>
            <ac:spMk id="2" creationId="{00000000-0000-0000-0000-000000000000}"/>
          </ac:spMkLst>
        </pc:spChg>
        <pc:spChg chg="mod">
          <ac:chgData name="Xin LIU" userId="d0d7abe7-578f-4523-acec-00212c987c81" providerId="ADAL" clId="{75E2773E-1AC4-8F48-9D0A-40832E0EB182}" dt="2019-02-13T13:21:36.614" v="1233" actId="20577"/>
          <ac:spMkLst>
            <pc:docMk/>
            <pc:sldMk cId="3883186128" sldId="304"/>
            <ac:spMk id="54" creationId="{9AF6AFCB-5FEF-7B41-9097-A7985DAC37DB}"/>
          </ac:spMkLst>
        </pc:spChg>
        <pc:grpChg chg="del">
          <ac:chgData name="Xin LIU" userId="d0d7abe7-578f-4523-acec-00212c987c81" providerId="ADAL" clId="{75E2773E-1AC4-8F48-9D0A-40832E0EB182}" dt="2019-02-13T12:57:49.956" v="360" actId="478"/>
          <ac:grpSpMkLst>
            <pc:docMk/>
            <pc:sldMk cId="3883186128" sldId="304"/>
            <ac:grpSpMk id="8" creationId="{4C07D9B5-D134-C04B-AA3A-C6018B471141}"/>
          </ac:grpSpMkLst>
        </pc:grpChg>
        <pc:picChg chg="add mod">
          <ac:chgData name="Xin LIU" userId="d0d7abe7-578f-4523-acec-00212c987c81" providerId="ADAL" clId="{75E2773E-1AC4-8F48-9D0A-40832E0EB182}" dt="2019-02-13T12:58:25.843" v="368" actId="1076"/>
          <ac:picMkLst>
            <pc:docMk/>
            <pc:sldMk cId="3883186128" sldId="304"/>
            <ac:picMk id="51" creationId="{C923B622-E86E-A94B-8CB1-CED9C39D52B7}"/>
          </ac:picMkLst>
        </pc:picChg>
        <pc:cxnChg chg="mod">
          <ac:chgData name="Xin LIU" userId="d0d7abe7-578f-4523-acec-00212c987c81" providerId="ADAL" clId="{75E2773E-1AC4-8F48-9D0A-40832E0EB182}" dt="2019-02-13T12:57:49.956" v="360" actId="478"/>
          <ac:cxnSpMkLst>
            <pc:docMk/>
            <pc:sldMk cId="3883186128" sldId="304"/>
            <ac:cxnSpMk id="19" creationId="{A7E63483-C955-0A4E-B0ED-FEC0C46644B3}"/>
          </ac:cxnSpMkLst>
        </pc:cxnChg>
        <pc:cxnChg chg="mod">
          <ac:chgData name="Xin LIU" userId="d0d7abe7-578f-4523-acec-00212c987c81" providerId="ADAL" clId="{75E2773E-1AC4-8F48-9D0A-40832E0EB182}" dt="2019-02-13T12:57:49.956" v="360" actId="478"/>
          <ac:cxnSpMkLst>
            <pc:docMk/>
            <pc:sldMk cId="3883186128" sldId="304"/>
            <ac:cxnSpMk id="20" creationId="{4002F9CF-0CE2-784B-B8DA-B4CA17B780AB}"/>
          </ac:cxnSpMkLst>
        </pc:cxnChg>
        <pc:cxnChg chg="mod">
          <ac:chgData name="Xin LIU" userId="d0d7abe7-578f-4523-acec-00212c987c81" providerId="ADAL" clId="{75E2773E-1AC4-8F48-9D0A-40832E0EB182}" dt="2019-02-13T12:57:49.956" v="360" actId="478"/>
          <ac:cxnSpMkLst>
            <pc:docMk/>
            <pc:sldMk cId="3883186128" sldId="304"/>
            <ac:cxnSpMk id="21" creationId="{C36AF96E-DE46-984A-BC3C-F1A8E326C7A6}"/>
          </ac:cxnSpMkLst>
        </pc:cxnChg>
        <pc:cxnChg chg="mod">
          <ac:chgData name="Xin LIU" userId="d0d7abe7-578f-4523-acec-00212c987c81" providerId="ADAL" clId="{75E2773E-1AC4-8F48-9D0A-40832E0EB182}" dt="2019-02-13T12:57:49.956" v="360" actId="478"/>
          <ac:cxnSpMkLst>
            <pc:docMk/>
            <pc:sldMk cId="3883186128" sldId="304"/>
            <ac:cxnSpMk id="22" creationId="{6EF4EA5E-A159-5447-940C-C21CAD579453}"/>
          </ac:cxnSpMkLst>
        </pc:cxnChg>
        <pc:cxnChg chg="mod">
          <ac:chgData name="Xin LIU" userId="d0d7abe7-578f-4523-acec-00212c987c81" providerId="ADAL" clId="{75E2773E-1AC4-8F48-9D0A-40832E0EB182}" dt="2019-02-13T12:57:49.956" v="360" actId="478"/>
          <ac:cxnSpMkLst>
            <pc:docMk/>
            <pc:sldMk cId="3883186128" sldId="304"/>
            <ac:cxnSpMk id="23" creationId="{2270A473-9626-964C-BB28-69726B411691}"/>
          </ac:cxnSpMkLst>
        </pc:cxnChg>
        <pc:cxnChg chg="mod">
          <ac:chgData name="Xin LIU" userId="d0d7abe7-578f-4523-acec-00212c987c81" providerId="ADAL" clId="{75E2773E-1AC4-8F48-9D0A-40832E0EB182}" dt="2019-02-13T12:57:49.956" v="360" actId="478"/>
          <ac:cxnSpMkLst>
            <pc:docMk/>
            <pc:sldMk cId="3883186128" sldId="304"/>
            <ac:cxnSpMk id="24" creationId="{769C944C-515C-B145-9A39-F622641D9FCA}"/>
          </ac:cxnSpMkLst>
        </pc:cxnChg>
        <pc:cxnChg chg="mod">
          <ac:chgData name="Xin LIU" userId="d0d7abe7-578f-4523-acec-00212c987c81" providerId="ADAL" clId="{75E2773E-1AC4-8F48-9D0A-40832E0EB182}" dt="2019-02-13T12:57:49.956" v="360" actId="478"/>
          <ac:cxnSpMkLst>
            <pc:docMk/>
            <pc:sldMk cId="3883186128" sldId="304"/>
            <ac:cxnSpMk id="25" creationId="{E8CBDDCB-3DD1-EB41-AA0A-B29AEB782E89}"/>
          </ac:cxnSpMkLst>
        </pc:cxnChg>
        <pc:cxnChg chg="mod">
          <ac:chgData name="Xin LIU" userId="d0d7abe7-578f-4523-acec-00212c987c81" providerId="ADAL" clId="{75E2773E-1AC4-8F48-9D0A-40832E0EB182}" dt="2019-02-13T12:57:49.956" v="360" actId="478"/>
          <ac:cxnSpMkLst>
            <pc:docMk/>
            <pc:sldMk cId="3883186128" sldId="304"/>
            <ac:cxnSpMk id="26" creationId="{28135D1C-BEEF-C44F-ABF3-CFFD687CC97C}"/>
          </ac:cxnSpMkLst>
        </pc:cxnChg>
        <pc:cxnChg chg="mod">
          <ac:chgData name="Xin LIU" userId="d0d7abe7-578f-4523-acec-00212c987c81" providerId="ADAL" clId="{75E2773E-1AC4-8F48-9D0A-40832E0EB182}" dt="2019-02-13T12:57:49.956" v="360" actId="478"/>
          <ac:cxnSpMkLst>
            <pc:docMk/>
            <pc:sldMk cId="3883186128" sldId="304"/>
            <ac:cxnSpMk id="27" creationId="{D842B400-28D1-B447-B112-061A9A937EE8}"/>
          </ac:cxnSpMkLst>
        </pc:cxnChg>
        <pc:cxnChg chg="mod">
          <ac:chgData name="Xin LIU" userId="d0d7abe7-578f-4523-acec-00212c987c81" providerId="ADAL" clId="{75E2773E-1AC4-8F48-9D0A-40832E0EB182}" dt="2019-02-13T12:57:49.956" v="360" actId="478"/>
          <ac:cxnSpMkLst>
            <pc:docMk/>
            <pc:sldMk cId="3883186128" sldId="304"/>
            <ac:cxnSpMk id="28" creationId="{957ED70C-F85A-FE43-B226-86E9D4D1F6A9}"/>
          </ac:cxnSpMkLst>
        </pc:cxnChg>
        <pc:cxnChg chg="mod">
          <ac:chgData name="Xin LIU" userId="d0d7abe7-578f-4523-acec-00212c987c81" providerId="ADAL" clId="{75E2773E-1AC4-8F48-9D0A-40832E0EB182}" dt="2019-02-13T12:57:49.956" v="360" actId="478"/>
          <ac:cxnSpMkLst>
            <pc:docMk/>
            <pc:sldMk cId="3883186128" sldId="304"/>
            <ac:cxnSpMk id="29" creationId="{076D9592-5F87-8140-A2C7-0454F6182EE7}"/>
          </ac:cxnSpMkLst>
        </pc:cxnChg>
        <pc:cxnChg chg="mod">
          <ac:chgData name="Xin LIU" userId="d0d7abe7-578f-4523-acec-00212c987c81" providerId="ADAL" clId="{75E2773E-1AC4-8F48-9D0A-40832E0EB182}" dt="2019-02-13T12:57:49.956" v="360" actId="478"/>
          <ac:cxnSpMkLst>
            <pc:docMk/>
            <pc:sldMk cId="3883186128" sldId="304"/>
            <ac:cxnSpMk id="30" creationId="{4C73FCB2-6A50-B445-8CE9-20E54DFECC42}"/>
          </ac:cxnSpMkLst>
        </pc:cxnChg>
        <pc:cxnChg chg="mod">
          <ac:chgData name="Xin LIU" userId="d0d7abe7-578f-4523-acec-00212c987c81" providerId="ADAL" clId="{75E2773E-1AC4-8F48-9D0A-40832E0EB182}" dt="2019-02-13T12:57:49.956" v="360" actId="478"/>
          <ac:cxnSpMkLst>
            <pc:docMk/>
            <pc:sldMk cId="3883186128" sldId="304"/>
            <ac:cxnSpMk id="31" creationId="{F27B1240-C80B-D143-8B0D-E12EC0342E6F}"/>
          </ac:cxnSpMkLst>
        </pc:cxnChg>
        <pc:cxnChg chg="mod">
          <ac:chgData name="Xin LIU" userId="d0d7abe7-578f-4523-acec-00212c987c81" providerId="ADAL" clId="{75E2773E-1AC4-8F48-9D0A-40832E0EB182}" dt="2019-02-13T12:57:49.956" v="360" actId="478"/>
          <ac:cxnSpMkLst>
            <pc:docMk/>
            <pc:sldMk cId="3883186128" sldId="304"/>
            <ac:cxnSpMk id="32" creationId="{81F8AC9A-80CD-D640-8692-62094FFBEC08}"/>
          </ac:cxnSpMkLst>
        </pc:cxnChg>
        <pc:cxnChg chg="mod">
          <ac:chgData name="Xin LIU" userId="d0d7abe7-578f-4523-acec-00212c987c81" providerId="ADAL" clId="{75E2773E-1AC4-8F48-9D0A-40832E0EB182}" dt="2019-02-13T12:57:49.956" v="360" actId="478"/>
          <ac:cxnSpMkLst>
            <pc:docMk/>
            <pc:sldMk cId="3883186128" sldId="304"/>
            <ac:cxnSpMk id="34" creationId="{072FF8B4-06C1-B94E-BCB5-A1A0CD409900}"/>
          </ac:cxnSpMkLst>
        </pc:cxnChg>
        <pc:cxnChg chg="mod">
          <ac:chgData name="Xin LIU" userId="d0d7abe7-578f-4523-acec-00212c987c81" providerId="ADAL" clId="{75E2773E-1AC4-8F48-9D0A-40832E0EB182}" dt="2019-02-13T12:57:49.956" v="360" actId="478"/>
          <ac:cxnSpMkLst>
            <pc:docMk/>
            <pc:sldMk cId="3883186128" sldId="304"/>
            <ac:cxnSpMk id="35" creationId="{0A7D77E4-1B3E-AB41-92F9-2AEB279C619E}"/>
          </ac:cxnSpMkLst>
        </pc:cxnChg>
        <pc:cxnChg chg="mod">
          <ac:chgData name="Xin LIU" userId="d0d7abe7-578f-4523-acec-00212c987c81" providerId="ADAL" clId="{75E2773E-1AC4-8F48-9D0A-40832E0EB182}" dt="2019-02-13T12:57:49.956" v="360" actId="478"/>
          <ac:cxnSpMkLst>
            <pc:docMk/>
            <pc:sldMk cId="3883186128" sldId="304"/>
            <ac:cxnSpMk id="36" creationId="{0E102979-E61E-0845-B06D-10D75A2364BA}"/>
          </ac:cxnSpMkLst>
        </pc:cxnChg>
        <pc:cxnChg chg="mod">
          <ac:chgData name="Xin LIU" userId="d0d7abe7-578f-4523-acec-00212c987c81" providerId="ADAL" clId="{75E2773E-1AC4-8F48-9D0A-40832E0EB182}" dt="2019-02-13T12:57:49.956" v="360" actId="478"/>
          <ac:cxnSpMkLst>
            <pc:docMk/>
            <pc:sldMk cId="3883186128" sldId="304"/>
            <ac:cxnSpMk id="37" creationId="{2679D94D-5DF7-0949-ADC3-BAA1A56BB80F}"/>
          </ac:cxnSpMkLst>
        </pc:cxnChg>
        <pc:cxnChg chg="mod">
          <ac:chgData name="Xin LIU" userId="d0d7abe7-578f-4523-acec-00212c987c81" providerId="ADAL" clId="{75E2773E-1AC4-8F48-9D0A-40832E0EB182}" dt="2019-02-13T12:57:49.956" v="360" actId="478"/>
          <ac:cxnSpMkLst>
            <pc:docMk/>
            <pc:sldMk cId="3883186128" sldId="304"/>
            <ac:cxnSpMk id="38" creationId="{D8EB7660-6322-7840-8BE8-4A7F256DEAD7}"/>
          </ac:cxnSpMkLst>
        </pc:cxnChg>
        <pc:cxnChg chg="mod">
          <ac:chgData name="Xin LIU" userId="d0d7abe7-578f-4523-acec-00212c987c81" providerId="ADAL" clId="{75E2773E-1AC4-8F48-9D0A-40832E0EB182}" dt="2019-02-13T12:57:49.956" v="360" actId="478"/>
          <ac:cxnSpMkLst>
            <pc:docMk/>
            <pc:sldMk cId="3883186128" sldId="304"/>
            <ac:cxnSpMk id="39" creationId="{1538AC59-5120-7C49-A350-8D964D60E151}"/>
          </ac:cxnSpMkLst>
        </pc:cxnChg>
      </pc:sldChg>
      <pc:sldChg chg="modSp add modTransition">
        <pc:chgData name="Xin LIU" userId="d0d7abe7-578f-4523-acec-00212c987c81" providerId="ADAL" clId="{75E2773E-1AC4-8F48-9D0A-40832E0EB182}" dt="2019-02-13T14:16:33.932" v="2988" actId="14100"/>
        <pc:sldMkLst>
          <pc:docMk/>
          <pc:sldMk cId="4186804601" sldId="305"/>
        </pc:sldMkLst>
        <pc:spChg chg="mod">
          <ac:chgData name="Xin LIU" userId="d0d7abe7-578f-4523-acec-00212c987c81" providerId="ADAL" clId="{75E2773E-1AC4-8F48-9D0A-40832E0EB182}" dt="2019-02-13T14:16:18.536" v="2987" actId="20577"/>
          <ac:spMkLst>
            <pc:docMk/>
            <pc:sldMk cId="4186804601" sldId="305"/>
            <ac:spMk id="2" creationId="{00000000-0000-0000-0000-000000000000}"/>
          </ac:spMkLst>
        </pc:spChg>
        <pc:spChg chg="mod">
          <ac:chgData name="Xin LIU" userId="d0d7abe7-578f-4523-acec-00212c987c81" providerId="ADAL" clId="{75E2773E-1AC4-8F48-9D0A-40832E0EB182}" dt="2019-02-13T14:16:33.932" v="2988" actId="14100"/>
          <ac:spMkLst>
            <pc:docMk/>
            <pc:sldMk cId="4186804601" sldId="305"/>
            <ac:spMk id="54" creationId="{9AF6AFCB-5FEF-7B41-9097-A7985DAC37DB}"/>
          </ac:spMkLst>
        </pc:spChg>
      </pc:sldChg>
      <pc:sldChg chg="modSp add modTransition">
        <pc:chgData name="Xin LIU" userId="d0d7abe7-578f-4523-acec-00212c987c81" providerId="ADAL" clId="{75E2773E-1AC4-8F48-9D0A-40832E0EB182}" dt="2019-02-13T14:16:42.926" v="2989" actId="20577"/>
        <pc:sldMkLst>
          <pc:docMk/>
          <pc:sldMk cId="4291597163" sldId="306"/>
        </pc:sldMkLst>
        <pc:spChg chg="mod">
          <ac:chgData name="Xin LIU" userId="d0d7abe7-578f-4523-acec-00212c987c81" providerId="ADAL" clId="{75E2773E-1AC4-8F48-9D0A-40832E0EB182}" dt="2019-02-13T14:16:42.926" v="2989" actId="20577"/>
          <ac:spMkLst>
            <pc:docMk/>
            <pc:sldMk cId="4291597163" sldId="306"/>
            <ac:spMk id="2" creationId="{00000000-0000-0000-0000-000000000000}"/>
          </ac:spMkLst>
        </pc:spChg>
        <pc:spChg chg="mod">
          <ac:chgData name="Xin LIU" userId="d0d7abe7-578f-4523-acec-00212c987c81" providerId="ADAL" clId="{75E2773E-1AC4-8F48-9D0A-40832E0EB182}" dt="2019-02-13T13:41:55.985" v="2023" actId="2711"/>
          <ac:spMkLst>
            <pc:docMk/>
            <pc:sldMk cId="4291597163" sldId="306"/>
            <ac:spMk id="54" creationId="{9AF6AFCB-5FEF-7B41-9097-A7985DAC37DB}"/>
          </ac:spMkLst>
        </pc:spChg>
      </pc:sldChg>
      <pc:sldChg chg="modSp add modTransition">
        <pc:chgData name="Xin LIU" userId="d0d7abe7-578f-4523-acec-00212c987c81" providerId="ADAL" clId="{75E2773E-1AC4-8F48-9D0A-40832E0EB182}" dt="2019-02-13T14:16:48.062" v="2990" actId="20577"/>
        <pc:sldMkLst>
          <pc:docMk/>
          <pc:sldMk cId="3786245140" sldId="307"/>
        </pc:sldMkLst>
        <pc:spChg chg="mod">
          <ac:chgData name="Xin LIU" userId="d0d7abe7-578f-4523-acec-00212c987c81" providerId="ADAL" clId="{75E2773E-1AC4-8F48-9D0A-40832E0EB182}" dt="2019-02-13T14:16:48.062" v="2990" actId="20577"/>
          <ac:spMkLst>
            <pc:docMk/>
            <pc:sldMk cId="3786245140" sldId="307"/>
            <ac:spMk id="2" creationId="{00000000-0000-0000-0000-000000000000}"/>
          </ac:spMkLst>
        </pc:spChg>
        <pc:spChg chg="mod">
          <ac:chgData name="Xin LIU" userId="d0d7abe7-578f-4523-acec-00212c987c81" providerId="ADAL" clId="{75E2773E-1AC4-8F48-9D0A-40832E0EB182}" dt="2019-02-13T13:41:51.628" v="2022" actId="2711"/>
          <ac:spMkLst>
            <pc:docMk/>
            <pc:sldMk cId="3786245140" sldId="307"/>
            <ac:spMk id="54" creationId="{9AF6AFCB-5FEF-7B41-9097-A7985DAC37DB}"/>
          </ac:spMkLst>
        </pc:spChg>
      </pc:sldChg>
      <pc:sldChg chg="modSp add modTransition">
        <pc:chgData name="Xin LIU" userId="d0d7abe7-578f-4523-acec-00212c987c81" providerId="ADAL" clId="{75E2773E-1AC4-8F48-9D0A-40832E0EB182}" dt="2019-02-13T14:17:02.942" v="2991" actId="20577"/>
        <pc:sldMkLst>
          <pc:docMk/>
          <pc:sldMk cId="4020409074" sldId="308"/>
        </pc:sldMkLst>
        <pc:spChg chg="mod">
          <ac:chgData name="Xin LIU" userId="d0d7abe7-578f-4523-acec-00212c987c81" providerId="ADAL" clId="{75E2773E-1AC4-8F48-9D0A-40832E0EB182}" dt="2019-02-13T14:17:02.942" v="2991" actId="20577"/>
          <ac:spMkLst>
            <pc:docMk/>
            <pc:sldMk cId="4020409074" sldId="308"/>
            <ac:spMk id="2" creationId="{00000000-0000-0000-0000-000000000000}"/>
          </ac:spMkLst>
        </pc:spChg>
        <pc:spChg chg="mod">
          <ac:chgData name="Xin LIU" userId="d0d7abe7-578f-4523-acec-00212c987c81" providerId="ADAL" clId="{75E2773E-1AC4-8F48-9D0A-40832E0EB182}" dt="2019-02-13T13:41:46.666" v="2021" actId="2711"/>
          <ac:spMkLst>
            <pc:docMk/>
            <pc:sldMk cId="4020409074" sldId="308"/>
            <ac:spMk id="54" creationId="{9AF6AFCB-5FEF-7B41-9097-A7985DAC37DB}"/>
          </ac:spMkLst>
        </pc:spChg>
      </pc:sldChg>
      <pc:sldChg chg="addSp delSp modSp add modTransition">
        <pc:chgData name="Xin LIU" userId="d0d7abe7-578f-4523-acec-00212c987c81" providerId="ADAL" clId="{75E2773E-1AC4-8F48-9D0A-40832E0EB182}" dt="2019-02-13T14:13:42.611" v="2980"/>
        <pc:sldMkLst>
          <pc:docMk/>
          <pc:sldMk cId="363974851" sldId="309"/>
        </pc:sldMkLst>
        <pc:spChg chg="mod">
          <ac:chgData name="Xin LIU" userId="d0d7abe7-578f-4523-acec-00212c987c81" providerId="ADAL" clId="{75E2773E-1AC4-8F48-9D0A-40832E0EB182}" dt="2019-02-13T13:50:45.577" v="2198" actId="20577"/>
          <ac:spMkLst>
            <pc:docMk/>
            <pc:sldMk cId="363974851" sldId="309"/>
            <ac:spMk id="2" creationId="{00000000-0000-0000-0000-000000000000}"/>
          </ac:spMkLst>
        </pc:spChg>
        <pc:spChg chg="mod">
          <ac:chgData name="Xin LIU" userId="d0d7abe7-578f-4523-acec-00212c987c81" providerId="ADAL" clId="{75E2773E-1AC4-8F48-9D0A-40832E0EB182}" dt="2019-02-13T13:41:41.650" v="2020" actId="2711"/>
          <ac:spMkLst>
            <pc:docMk/>
            <pc:sldMk cId="363974851" sldId="309"/>
            <ac:spMk id="54" creationId="{9AF6AFCB-5FEF-7B41-9097-A7985DAC37DB}"/>
          </ac:spMkLst>
        </pc:spChg>
        <pc:picChg chg="add del mod">
          <ac:chgData name="Xin LIU" userId="d0d7abe7-578f-4523-acec-00212c987c81" providerId="ADAL" clId="{75E2773E-1AC4-8F48-9D0A-40832E0EB182}" dt="2019-02-13T13:06:36.067" v="642" actId="478"/>
          <ac:picMkLst>
            <pc:docMk/>
            <pc:sldMk cId="363974851" sldId="309"/>
            <ac:picMk id="6" creationId="{29FFB90E-FFD5-5442-8B29-69AF2157CD2B}"/>
          </ac:picMkLst>
        </pc:picChg>
        <pc:picChg chg="add del mod">
          <ac:chgData name="Xin LIU" userId="d0d7abe7-578f-4523-acec-00212c987c81" providerId="ADAL" clId="{75E2773E-1AC4-8F48-9D0A-40832E0EB182}" dt="2019-02-13T13:06:37.362" v="643" actId="478"/>
          <ac:picMkLst>
            <pc:docMk/>
            <pc:sldMk cId="363974851" sldId="309"/>
            <ac:picMk id="7" creationId="{416EBA1D-1C0C-0240-B9E4-D338B73BCA69}"/>
          </ac:picMkLst>
        </pc:picChg>
        <pc:picChg chg="add del mod">
          <ac:chgData name="Xin LIU" userId="d0d7abe7-578f-4523-acec-00212c987c81" providerId="ADAL" clId="{75E2773E-1AC4-8F48-9D0A-40832E0EB182}" dt="2019-02-13T13:06:38.447" v="644" actId="478"/>
          <ac:picMkLst>
            <pc:docMk/>
            <pc:sldMk cId="363974851" sldId="309"/>
            <ac:picMk id="8" creationId="{EBC8B9E1-1F2B-EB49-AC4D-B7ACCE87E18D}"/>
          </ac:picMkLst>
        </pc:picChg>
        <pc:picChg chg="add del mod">
          <ac:chgData name="Xin LIU" userId="d0d7abe7-578f-4523-acec-00212c987c81" providerId="ADAL" clId="{75E2773E-1AC4-8F48-9D0A-40832E0EB182}" dt="2019-02-13T13:06:34.963" v="641" actId="478"/>
          <ac:picMkLst>
            <pc:docMk/>
            <pc:sldMk cId="363974851" sldId="309"/>
            <ac:picMk id="9" creationId="{E062ACFC-1CCB-ED4B-BD91-AA03D84C2D7E}"/>
          </ac:picMkLst>
        </pc:picChg>
        <pc:picChg chg="add mod">
          <ac:chgData name="Xin LIU" userId="d0d7abe7-578f-4523-acec-00212c987c81" providerId="ADAL" clId="{75E2773E-1AC4-8F48-9D0A-40832E0EB182}" dt="2019-02-13T13:04:53.319" v="500" actId="571"/>
          <ac:picMkLst>
            <pc:docMk/>
            <pc:sldMk cId="363974851" sldId="309"/>
            <ac:picMk id="10" creationId="{6BB69685-A9FE-7E47-A3A8-1DDE251F9062}"/>
          </ac:picMkLst>
        </pc:picChg>
        <pc:picChg chg="add mod">
          <ac:chgData name="Xin LIU" userId="d0d7abe7-578f-4523-acec-00212c987c81" providerId="ADAL" clId="{75E2773E-1AC4-8F48-9D0A-40832E0EB182}" dt="2019-02-13T13:23:19.479" v="1270" actId="1037"/>
          <ac:picMkLst>
            <pc:docMk/>
            <pc:sldMk cId="363974851" sldId="309"/>
            <ac:picMk id="11" creationId="{CB622239-336D-4443-AF51-8AC96F876FB9}"/>
          </ac:picMkLst>
        </pc:picChg>
        <pc:picChg chg="del">
          <ac:chgData name="Xin LIU" userId="d0d7abe7-578f-4523-acec-00212c987c81" providerId="ADAL" clId="{75E2773E-1AC4-8F48-9D0A-40832E0EB182}" dt="2019-02-13T13:04:44.120" v="497" actId="478"/>
          <ac:picMkLst>
            <pc:docMk/>
            <pc:sldMk cId="363974851" sldId="309"/>
            <ac:picMk id="51" creationId="{C923B622-E86E-A94B-8CB1-CED9C39D52B7}"/>
          </ac:picMkLst>
        </pc:picChg>
      </pc:sldChg>
      <pc:sldChg chg="delSp modSp add modTransition">
        <pc:chgData name="Xin LIU" userId="d0d7abe7-578f-4523-acec-00212c987c81" providerId="ADAL" clId="{75E2773E-1AC4-8F48-9D0A-40832E0EB182}" dt="2019-02-13T14:13:42.611" v="2980"/>
        <pc:sldMkLst>
          <pc:docMk/>
          <pc:sldMk cId="260792307" sldId="310"/>
        </pc:sldMkLst>
        <pc:spChg chg="mod">
          <ac:chgData name="Xin LIU" userId="d0d7abe7-578f-4523-acec-00212c987c81" providerId="ADAL" clId="{75E2773E-1AC4-8F48-9D0A-40832E0EB182}" dt="2019-02-13T13:50:53.425" v="2201" actId="20577"/>
          <ac:spMkLst>
            <pc:docMk/>
            <pc:sldMk cId="260792307" sldId="310"/>
            <ac:spMk id="2" creationId="{00000000-0000-0000-0000-000000000000}"/>
          </ac:spMkLst>
        </pc:spChg>
        <pc:spChg chg="mod">
          <ac:chgData name="Xin LIU" userId="d0d7abe7-578f-4523-acec-00212c987c81" providerId="ADAL" clId="{75E2773E-1AC4-8F48-9D0A-40832E0EB182}" dt="2019-02-13T13:42:49.719" v="2031" actId="255"/>
          <ac:spMkLst>
            <pc:docMk/>
            <pc:sldMk cId="260792307" sldId="310"/>
            <ac:spMk id="54" creationId="{9AF6AFCB-5FEF-7B41-9097-A7985DAC37DB}"/>
          </ac:spMkLst>
        </pc:spChg>
        <pc:picChg chg="del">
          <ac:chgData name="Xin LIU" userId="d0d7abe7-578f-4523-acec-00212c987c81" providerId="ADAL" clId="{75E2773E-1AC4-8F48-9D0A-40832E0EB182}" dt="2019-02-13T13:07:31.454" v="672" actId="478"/>
          <ac:picMkLst>
            <pc:docMk/>
            <pc:sldMk cId="260792307" sldId="310"/>
            <ac:picMk id="11" creationId="{CB622239-336D-4443-AF51-8AC96F876FB9}"/>
          </ac:picMkLst>
        </pc:picChg>
      </pc:sldChg>
      <pc:sldChg chg="addSp delSp modSp add modTransition">
        <pc:chgData name="Xin LIU" userId="d0d7abe7-578f-4523-acec-00212c987c81" providerId="ADAL" clId="{75E2773E-1AC4-8F48-9D0A-40832E0EB182}" dt="2019-02-13T14:13:42.611" v="2980"/>
        <pc:sldMkLst>
          <pc:docMk/>
          <pc:sldMk cId="2618588483" sldId="311"/>
        </pc:sldMkLst>
        <pc:spChg chg="mod">
          <ac:chgData name="Xin LIU" userId="d0d7abe7-578f-4523-acec-00212c987c81" providerId="ADAL" clId="{75E2773E-1AC4-8F48-9D0A-40832E0EB182}" dt="2019-02-13T13:50:49.480" v="2200" actId="20577"/>
          <ac:spMkLst>
            <pc:docMk/>
            <pc:sldMk cId="2618588483" sldId="311"/>
            <ac:spMk id="2" creationId="{00000000-0000-0000-0000-000000000000}"/>
          </ac:spMkLst>
        </pc:spChg>
        <pc:spChg chg="mod">
          <ac:chgData name="Xin LIU" userId="d0d7abe7-578f-4523-acec-00212c987c81" providerId="ADAL" clId="{75E2773E-1AC4-8F48-9D0A-40832E0EB182}" dt="2019-02-13T13:21:46.656" v="1235" actId="27636"/>
          <ac:spMkLst>
            <pc:docMk/>
            <pc:sldMk cId="2618588483" sldId="311"/>
            <ac:spMk id="54" creationId="{9AF6AFCB-5FEF-7B41-9097-A7985DAC37DB}"/>
          </ac:spMkLst>
        </pc:spChg>
        <pc:picChg chg="add del mod">
          <ac:chgData name="Xin LIU" userId="d0d7abe7-578f-4523-acec-00212c987c81" providerId="ADAL" clId="{75E2773E-1AC4-8F48-9D0A-40832E0EB182}" dt="2019-02-13T13:23:03.600" v="1244" actId="478"/>
          <ac:picMkLst>
            <pc:docMk/>
            <pc:sldMk cId="2618588483" sldId="311"/>
            <ac:picMk id="3" creationId="{4BB17C30-434D-3748-982A-0CE29046BF8B}"/>
          </ac:picMkLst>
        </pc:picChg>
        <pc:picChg chg="add mod">
          <ac:chgData name="Xin LIU" userId="d0d7abe7-578f-4523-acec-00212c987c81" providerId="ADAL" clId="{75E2773E-1AC4-8F48-9D0A-40832E0EB182}" dt="2019-02-13T13:23:07.912" v="1246" actId="1076"/>
          <ac:picMkLst>
            <pc:docMk/>
            <pc:sldMk cId="2618588483" sldId="311"/>
            <ac:picMk id="5" creationId="{A72B15FD-1051-AE4D-92EB-1F1DEA09C755}"/>
          </ac:picMkLst>
        </pc:picChg>
        <pc:picChg chg="add mod">
          <ac:chgData name="Xin LIU" userId="d0d7abe7-578f-4523-acec-00212c987c81" providerId="ADAL" clId="{75E2773E-1AC4-8F48-9D0A-40832E0EB182}" dt="2019-02-13T13:23:11.367" v="1257" actId="1036"/>
          <ac:picMkLst>
            <pc:docMk/>
            <pc:sldMk cId="2618588483" sldId="311"/>
            <ac:picMk id="6" creationId="{CCBC3B7A-BE54-2242-B7CC-F5B83CBB7114}"/>
          </ac:picMkLst>
        </pc:picChg>
        <pc:picChg chg="del mod">
          <ac:chgData name="Xin LIU" userId="d0d7abe7-578f-4523-acec-00212c987c81" providerId="ADAL" clId="{75E2773E-1AC4-8F48-9D0A-40832E0EB182}" dt="2019-02-13T13:21:59.906" v="1237" actId="478"/>
          <ac:picMkLst>
            <pc:docMk/>
            <pc:sldMk cId="2618588483" sldId="311"/>
            <ac:picMk id="11" creationId="{CB622239-336D-4443-AF51-8AC96F876FB9}"/>
          </ac:picMkLst>
        </pc:picChg>
      </pc:sldChg>
      <pc:sldChg chg="modSp add modTransition">
        <pc:chgData name="Xin LIU" userId="d0d7abe7-578f-4523-acec-00212c987c81" providerId="ADAL" clId="{75E2773E-1AC4-8F48-9D0A-40832E0EB182}" dt="2019-02-13T14:18:01.751" v="3003" actId="20577"/>
        <pc:sldMkLst>
          <pc:docMk/>
          <pc:sldMk cId="4247041381" sldId="312"/>
        </pc:sldMkLst>
        <pc:spChg chg="mod">
          <ac:chgData name="Xin LIU" userId="d0d7abe7-578f-4523-acec-00212c987c81" providerId="ADAL" clId="{75E2773E-1AC4-8F48-9D0A-40832E0EB182}" dt="2019-02-13T13:51:01.672" v="2208" actId="20577"/>
          <ac:spMkLst>
            <pc:docMk/>
            <pc:sldMk cId="4247041381" sldId="312"/>
            <ac:spMk id="2" creationId="{00000000-0000-0000-0000-000000000000}"/>
          </ac:spMkLst>
        </pc:spChg>
        <pc:spChg chg="mod">
          <ac:chgData name="Xin LIU" userId="d0d7abe7-578f-4523-acec-00212c987c81" providerId="ADAL" clId="{75E2773E-1AC4-8F48-9D0A-40832E0EB182}" dt="2019-02-13T14:18:01.751" v="3003" actId="20577"/>
          <ac:spMkLst>
            <pc:docMk/>
            <pc:sldMk cId="4247041381" sldId="312"/>
            <ac:spMk id="54" creationId="{9AF6AFCB-5FEF-7B41-9097-A7985DAC37DB}"/>
          </ac:spMkLst>
        </pc:spChg>
      </pc:sldChg>
      <pc:sldChg chg="modSp add modTransition">
        <pc:chgData name="Xin LIU" userId="d0d7abe7-578f-4523-acec-00212c987c81" providerId="ADAL" clId="{75E2773E-1AC4-8F48-9D0A-40832E0EB182}" dt="2019-02-13T14:21:03.637" v="3096" actId="20577"/>
        <pc:sldMkLst>
          <pc:docMk/>
          <pc:sldMk cId="3775056954" sldId="313"/>
        </pc:sldMkLst>
        <pc:spChg chg="mod">
          <ac:chgData name="Xin LIU" userId="d0d7abe7-578f-4523-acec-00212c987c81" providerId="ADAL" clId="{75E2773E-1AC4-8F48-9D0A-40832E0EB182}" dt="2019-02-13T13:51:06.623" v="2211" actId="20577"/>
          <ac:spMkLst>
            <pc:docMk/>
            <pc:sldMk cId="3775056954" sldId="313"/>
            <ac:spMk id="2" creationId="{00000000-0000-0000-0000-000000000000}"/>
          </ac:spMkLst>
        </pc:spChg>
        <pc:spChg chg="mod">
          <ac:chgData name="Xin LIU" userId="d0d7abe7-578f-4523-acec-00212c987c81" providerId="ADAL" clId="{75E2773E-1AC4-8F48-9D0A-40832E0EB182}" dt="2019-02-13T14:21:03.637" v="3096" actId="20577"/>
          <ac:spMkLst>
            <pc:docMk/>
            <pc:sldMk cId="3775056954" sldId="313"/>
            <ac:spMk id="54" creationId="{9AF6AFCB-5FEF-7B41-9097-A7985DAC37DB}"/>
          </ac:spMkLst>
        </pc:spChg>
      </pc:sldChg>
      <pc:sldChg chg="modSp add modTransition">
        <pc:chgData name="Xin LIU" userId="d0d7abe7-578f-4523-acec-00212c987c81" providerId="ADAL" clId="{75E2773E-1AC4-8F48-9D0A-40832E0EB182}" dt="2019-02-14T02:53:28.370" v="4187" actId="207"/>
        <pc:sldMkLst>
          <pc:docMk/>
          <pc:sldMk cId="3620151790" sldId="314"/>
        </pc:sldMkLst>
        <pc:spChg chg="mod">
          <ac:chgData name="Xin LIU" userId="d0d7abe7-578f-4523-acec-00212c987c81" providerId="ADAL" clId="{75E2773E-1AC4-8F48-9D0A-40832E0EB182}" dt="2019-02-13T13:51:10.990" v="2213" actId="20577"/>
          <ac:spMkLst>
            <pc:docMk/>
            <pc:sldMk cId="3620151790" sldId="314"/>
            <ac:spMk id="2" creationId="{00000000-0000-0000-0000-000000000000}"/>
          </ac:spMkLst>
        </pc:spChg>
        <pc:spChg chg="mod">
          <ac:chgData name="Xin LIU" userId="d0d7abe7-578f-4523-acec-00212c987c81" providerId="ADAL" clId="{75E2773E-1AC4-8F48-9D0A-40832E0EB182}" dt="2019-02-14T02:53:28.370" v="4187" actId="207"/>
          <ac:spMkLst>
            <pc:docMk/>
            <pc:sldMk cId="3620151790" sldId="314"/>
            <ac:spMk id="54" creationId="{9AF6AFCB-5FEF-7B41-9097-A7985DAC37DB}"/>
          </ac:spMkLst>
        </pc:spChg>
      </pc:sldChg>
      <pc:sldChg chg="add del">
        <pc:chgData name="Xin LIU" userId="d0d7abe7-578f-4523-acec-00212c987c81" providerId="ADAL" clId="{75E2773E-1AC4-8F48-9D0A-40832E0EB182}" dt="2019-02-13T13:38:57.743" v="1947"/>
        <pc:sldMkLst>
          <pc:docMk/>
          <pc:sldMk cId="1346501482" sldId="315"/>
        </pc:sldMkLst>
      </pc:sldChg>
      <pc:sldChg chg="add del">
        <pc:chgData name="Xin LIU" userId="d0d7abe7-578f-4523-acec-00212c987c81" providerId="ADAL" clId="{75E2773E-1AC4-8F48-9D0A-40832E0EB182}" dt="2019-02-13T12:42:56.649" v="40" actId="2696"/>
        <pc:sldMkLst>
          <pc:docMk/>
          <pc:sldMk cId="2514161045" sldId="315"/>
        </pc:sldMkLst>
      </pc:sldChg>
      <pc:sldChg chg="modSp add modTransition">
        <pc:chgData name="Xin LIU" userId="d0d7abe7-578f-4523-acec-00212c987c81" providerId="ADAL" clId="{75E2773E-1AC4-8F48-9D0A-40832E0EB182}" dt="2019-02-13T14:30:33.574" v="3226" actId="20577"/>
        <pc:sldMkLst>
          <pc:docMk/>
          <pc:sldMk cId="3535500509" sldId="315"/>
        </pc:sldMkLst>
        <pc:spChg chg="mod">
          <ac:chgData name="Xin LIU" userId="d0d7abe7-578f-4523-acec-00212c987c81" providerId="ADAL" clId="{75E2773E-1AC4-8F48-9D0A-40832E0EB182}" dt="2019-02-13T14:30:33.574" v="3226" actId="20577"/>
          <ac:spMkLst>
            <pc:docMk/>
            <pc:sldMk cId="3535500509" sldId="315"/>
            <ac:spMk id="2" creationId="{00000000-0000-0000-0000-000000000000}"/>
          </ac:spMkLst>
        </pc:spChg>
        <pc:spChg chg="mod">
          <ac:chgData name="Xin LIU" userId="d0d7abe7-578f-4523-acec-00212c987c81" providerId="ADAL" clId="{75E2773E-1AC4-8F48-9D0A-40832E0EB182}" dt="2019-02-13T14:07:51.891" v="2840" actId="20577"/>
          <ac:spMkLst>
            <pc:docMk/>
            <pc:sldMk cId="3535500509" sldId="315"/>
            <ac:spMk id="54" creationId="{9AF6AFCB-5FEF-7B41-9097-A7985DAC37DB}"/>
          </ac:spMkLst>
        </pc:spChg>
      </pc:sldChg>
      <pc:sldChg chg="modSp add del">
        <pc:chgData name="Xin LIU" userId="d0d7abe7-578f-4523-acec-00212c987c81" providerId="ADAL" clId="{75E2773E-1AC4-8F48-9D0A-40832E0EB182}" dt="2019-02-13T13:56:40.160" v="2314" actId="2696"/>
        <pc:sldMkLst>
          <pc:docMk/>
          <pc:sldMk cId="16130001" sldId="316"/>
        </pc:sldMkLst>
        <pc:spChg chg="mod">
          <ac:chgData name="Xin LIU" userId="d0d7abe7-578f-4523-acec-00212c987c81" providerId="ADAL" clId="{75E2773E-1AC4-8F48-9D0A-40832E0EB182}" dt="2019-02-13T13:56:10.445" v="2294" actId="20577"/>
          <ac:spMkLst>
            <pc:docMk/>
            <pc:sldMk cId="16130001" sldId="316"/>
            <ac:spMk id="2" creationId="{00000000-0000-0000-0000-000000000000}"/>
          </ac:spMkLst>
        </pc:spChg>
        <pc:spChg chg="mod">
          <ac:chgData name="Xin LIU" userId="d0d7abe7-578f-4523-acec-00212c987c81" providerId="ADAL" clId="{75E2773E-1AC4-8F48-9D0A-40832E0EB182}" dt="2019-02-13T13:56:31.843" v="2312" actId="20577"/>
          <ac:spMkLst>
            <pc:docMk/>
            <pc:sldMk cId="16130001" sldId="316"/>
            <ac:spMk id="54" creationId="{9AF6AFCB-5FEF-7B41-9097-A7985DAC37DB}"/>
          </ac:spMkLst>
        </pc:spChg>
      </pc:sldChg>
      <pc:sldChg chg="modSp add del">
        <pc:chgData name="Xin LIU" userId="d0d7abe7-578f-4523-acec-00212c987c81" providerId="ADAL" clId="{75E2773E-1AC4-8F48-9D0A-40832E0EB182}" dt="2019-02-13T13:55:31.553" v="2264" actId="2696"/>
        <pc:sldMkLst>
          <pc:docMk/>
          <pc:sldMk cId="2474580394" sldId="316"/>
        </pc:sldMkLst>
        <pc:spChg chg="mod">
          <ac:chgData name="Xin LIU" userId="d0d7abe7-578f-4523-acec-00212c987c81" providerId="ADAL" clId="{75E2773E-1AC4-8F48-9D0A-40832E0EB182}" dt="2019-02-13T13:54:46.897" v="2263" actId="207"/>
          <ac:spMkLst>
            <pc:docMk/>
            <pc:sldMk cId="2474580394" sldId="316"/>
            <ac:spMk id="54" creationId="{9AF6AFCB-5FEF-7B41-9097-A7985DAC37DB}"/>
          </ac:spMkLst>
        </pc:spChg>
      </pc:sldChg>
      <pc:sldChg chg="modSp add del">
        <pc:chgData name="Xin LIU" userId="d0d7abe7-578f-4523-acec-00212c987c81" providerId="ADAL" clId="{75E2773E-1AC4-8F48-9D0A-40832E0EB182}" dt="2019-02-13T12:42:57.065" v="41" actId="2696"/>
        <pc:sldMkLst>
          <pc:docMk/>
          <pc:sldMk cId="2583715093" sldId="316"/>
        </pc:sldMkLst>
        <pc:spChg chg="mod">
          <ac:chgData name="Xin LIU" userId="d0d7abe7-578f-4523-acec-00212c987c81" providerId="ADAL" clId="{75E2773E-1AC4-8F48-9D0A-40832E0EB182}" dt="2019-02-13T12:36:28.836" v="39" actId="20577"/>
          <ac:spMkLst>
            <pc:docMk/>
            <pc:sldMk cId="2583715093" sldId="316"/>
            <ac:spMk id="1289218" creationId="{00000000-0000-0000-0000-000000000000}"/>
          </ac:spMkLst>
        </pc:spChg>
      </pc:sldChg>
      <pc:sldChg chg="modSp add modTransition">
        <pc:chgData name="Xin LIU" userId="d0d7abe7-578f-4523-acec-00212c987c81" providerId="ADAL" clId="{75E2773E-1AC4-8F48-9D0A-40832E0EB182}" dt="2019-02-13T14:13:42.611" v="2980"/>
        <pc:sldMkLst>
          <pc:docMk/>
          <pc:sldMk cId="1611698617" sldId="317"/>
        </pc:sldMkLst>
        <pc:spChg chg="mod">
          <ac:chgData name="Xin LIU" userId="d0d7abe7-578f-4523-acec-00212c987c81" providerId="ADAL" clId="{75E2773E-1AC4-8F48-9D0A-40832E0EB182}" dt="2019-02-13T13:56:47.488" v="2336" actId="20577"/>
          <ac:spMkLst>
            <pc:docMk/>
            <pc:sldMk cId="1611698617" sldId="317"/>
            <ac:spMk id="2" creationId="{00000000-0000-0000-0000-000000000000}"/>
          </ac:spMkLst>
        </pc:spChg>
        <pc:spChg chg="mod">
          <ac:chgData name="Xin LIU" userId="d0d7abe7-578f-4523-acec-00212c987c81" providerId="ADAL" clId="{75E2773E-1AC4-8F48-9D0A-40832E0EB182}" dt="2019-02-13T13:59:01.260" v="2486" actId="20577"/>
          <ac:spMkLst>
            <pc:docMk/>
            <pc:sldMk cId="1611698617" sldId="317"/>
            <ac:spMk id="54" creationId="{9AF6AFCB-5FEF-7B41-9097-A7985DAC37DB}"/>
          </ac:spMkLst>
        </pc:spChg>
      </pc:sldChg>
      <pc:sldChg chg="add del">
        <pc:chgData name="Xin LIU" userId="d0d7abe7-578f-4523-acec-00212c987c81" providerId="ADAL" clId="{75E2773E-1AC4-8F48-9D0A-40832E0EB182}" dt="2019-02-13T13:59:33.597" v="2488"/>
        <pc:sldMkLst>
          <pc:docMk/>
          <pc:sldMk cId="1109048111" sldId="318"/>
        </pc:sldMkLst>
      </pc:sldChg>
      <pc:sldChg chg="modSp add modTransition">
        <pc:chgData name="Xin LIU" userId="d0d7abe7-578f-4523-acec-00212c987c81" providerId="ADAL" clId="{75E2773E-1AC4-8F48-9D0A-40832E0EB182}" dt="2019-02-13T14:22:36.724" v="3126" actId="20577"/>
        <pc:sldMkLst>
          <pc:docMk/>
          <pc:sldMk cId="1469314299" sldId="318"/>
        </pc:sldMkLst>
        <pc:spChg chg="mod">
          <ac:chgData name="Xin LIU" userId="d0d7abe7-578f-4523-acec-00212c987c81" providerId="ADAL" clId="{75E2773E-1AC4-8F48-9D0A-40832E0EB182}" dt="2019-02-13T14:22:36.724" v="3126" actId="20577"/>
          <ac:spMkLst>
            <pc:docMk/>
            <pc:sldMk cId="1469314299" sldId="318"/>
            <ac:spMk id="2" creationId="{00000000-0000-0000-0000-000000000000}"/>
          </ac:spMkLst>
        </pc:spChg>
        <pc:spChg chg="mod">
          <ac:chgData name="Xin LIU" userId="d0d7abe7-578f-4523-acec-00212c987c81" providerId="ADAL" clId="{75E2773E-1AC4-8F48-9D0A-40832E0EB182}" dt="2019-02-13T14:06:52.680" v="2813" actId="20577"/>
          <ac:spMkLst>
            <pc:docMk/>
            <pc:sldMk cId="1469314299" sldId="318"/>
            <ac:spMk id="54" creationId="{9AF6AFCB-5FEF-7B41-9097-A7985DAC37DB}"/>
          </ac:spMkLst>
        </pc:spChg>
      </pc:sldChg>
      <pc:sldChg chg="modSp add modTransition">
        <pc:chgData name="Xin LIU" userId="d0d7abe7-578f-4523-acec-00212c987c81" providerId="ADAL" clId="{75E2773E-1AC4-8F48-9D0A-40832E0EB182}" dt="2019-02-13T14:30:48.522" v="3229" actId="14100"/>
        <pc:sldMkLst>
          <pc:docMk/>
          <pc:sldMk cId="223870331" sldId="319"/>
        </pc:sldMkLst>
        <pc:spChg chg="mod">
          <ac:chgData name="Xin LIU" userId="d0d7abe7-578f-4523-acec-00212c987c81" providerId="ADAL" clId="{75E2773E-1AC4-8F48-9D0A-40832E0EB182}" dt="2019-02-13T14:30:48.522" v="3229" actId="14100"/>
          <ac:spMkLst>
            <pc:docMk/>
            <pc:sldMk cId="223870331" sldId="319"/>
            <ac:spMk id="2" creationId="{00000000-0000-0000-0000-000000000000}"/>
          </ac:spMkLst>
        </pc:spChg>
        <pc:spChg chg="mod">
          <ac:chgData name="Xin LIU" userId="d0d7abe7-578f-4523-acec-00212c987c81" providerId="ADAL" clId="{75E2773E-1AC4-8F48-9D0A-40832E0EB182}" dt="2019-02-13T14:28:55.987" v="3221" actId="20577"/>
          <ac:spMkLst>
            <pc:docMk/>
            <pc:sldMk cId="223870331" sldId="319"/>
            <ac:spMk id="54" creationId="{9AF6AFCB-5FEF-7B41-9097-A7985DAC37DB}"/>
          </ac:spMkLst>
        </pc:spChg>
      </pc:sldChg>
      <pc:sldChg chg="addSp delSp modSp add modTransition">
        <pc:chgData name="Xin LIU" userId="d0d7abe7-578f-4523-acec-00212c987c81" providerId="ADAL" clId="{75E2773E-1AC4-8F48-9D0A-40832E0EB182}" dt="2019-02-13T14:30:56.029" v="3234"/>
        <pc:sldMkLst>
          <pc:docMk/>
          <pc:sldMk cId="4106784451" sldId="320"/>
        </pc:sldMkLst>
        <pc:spChg chg="del mod">
          <ac:chgData name="Xin LIU" userId="d0d7abe7-578f-4523-acec-00212c987c81" providerId="ADAL" clId="{75E2773E-1AC4-8F48-9D0A-40832E0EB182}" dt="2019-02-13T14:30:52.536" v="3230" actId="478"/>
          <ac:spMkLst>
            <pc:docMk/>
            <pc:sldMk cId="4106784451" sldId="320"/>
            <ac:spMk id="2" creationId="{00000000-0000-0000-0000-000000000000}"/>
          </ac:spMkLst>
        </pc:spChg>
        <pc:spChg chg="add del mod">
          <ac:chgData name="Xin LIU" userId="d0d7abe7-578f-4523-acec-00212c987c81" providerId="ADAL" clId="{75E2773E-1AC4-8F48-9D0A-40832E0EB182}" dt="2019-02-13T14:30:55.594" v="3233" actId="478"/>
          <ac:spMkLst>
            <pc:docMk/>
            <pc:sldMk cId="4106784451" sldId="320"/>
            <ac:spMk id="5" creationId="{E81F1B89-282E-F14E-84E1-9D52AF98EC77}"/>
          </ac:spMkLst>
        </pc:spChg>
        <pc:spChg chg="add del">
          <ac:chgData name="Xin LIU" userId="d0d7abe7-578f-4523-acec-00212c987c81" providerId="ADAL" clId="{75E2773E-1AC4-8F48-9D0A-40832E0EB182}" dt="2019-02-13T14:30:54.256" v="3232"/>
          <ac:spMkLst>
            <pc:docMk/>
            <pc:sldMk cId="4106784451" sldId="320"/>
            <ac:spMk id="7" creationId="{76C87027-7CFA-8C44-9183-6F5B08C9FDDF}"/>
          </ac:spMkLst>
        </pc:spChg>
        <pc:spChg chg="add">
          <ac:chgData name="Xin LIU" userId="d0d7abe7-578f-4523-acec-00212c987c81" providerId="ADAL" clId="{75E2773E-1AC4-8F48-9D0A-40832E0EB182}" dt="2019-02-13T14:30:56.029" v="3234"/>
          <ac:spMkLst>
            <pc:docMk/>
            <pc:sldMk cId="4106784451" sldId="320"/>
            <ac:spMk id="8" creationId="{413BA92F-EFB9-8847-BF9C-A7BDA7DD93E9}"/>
          </ac:spMkLst>
        </pc:spChg>
        <pc:spChg chg="mod">
          <ac:chgData name="Xin LIU" userId="d0d7abe7-578f-4523-acec-00212c987c81" providerId="ADAL" clId="{75E2773E-1AC4-8F48-9D0A-40832E0EB182}" dt="2019-02-13T14:28:19.505" v="3203" actId="207"/>
          <ac:spMkLst>
            <pc:docMk/>
            <pc:sldMk cId="4106784451" sldId="320"/>
            <ac:spMk id="54" creationId="{9AF6AFCB-5FEF-7B41-9097-A7985DAC37DB}"/>
          </ac:spMkLst>
        </pc:spChg>
      </pc:sldChg>
      <pc:sldChg chg="delSp modSp add del">
        <pc:chgData name="Xin LIU" userId="d0d7abe7-578f-4523-acec-00212c987c81" providerId="ADAL" clId="{75E2773E-1AC4-8F48-9D0A-40832E0EB182}" dt="2019-02-13T14:31:49.359" v="3265" actId="2696"/>
        <pc:sldMkLst>
          <pc:docMk/>
          <pc:sldMk cId="1037101105" sldId="321"/>
        </pc:sldMkLst>
        <pc:spChg chg="mod">
          <ac:chgData name="Xin LIU" userId="d0d7abe7-578f-4523-acec-00212c987c81" providerId="ADAL" clId="{75E2773E-1AC4-8F48-9D0A-40832E0EB182}" dt="2019-02-13T14:31:12.810" v="3257" actId="20577"/>
          <ac:spMkLst>
            <pc:docMk/>
            <pc:sldMk cId="1037101105" sldId="321"/>
            <ac:spMk id="8" creationId="{413BA92F-EFB9-8847-BF9C-A7BDA7DD93E9}"/>
          </ac:spMkLst>
        </pc:spChg>
        <pc:spChg chg="del mod">
          <ac:chgData name="Xin LIU" userId="d0d7abe7-578f-4523-acec-00212c987c81" providerId="ADAL" clId="{75E2773E-1AC4-8F48-9D0A-40832E0EB182}" dt="2019-02-13T14:31:46.572" v="3263" actId="478"/>
          <ac:spMkLst>
            <pc:docMk/>
            <pc:sldMk cId="1037101105" sldId="321"/>
            <ac:spMk id="54" creationId="{9AF6AFCB-5FEF-7B41-9097-A7985DAC37DB}"/>
          </ac:spMkLst>
        </pc:spChg>
      </pc:sldChg>
      <pc:sldChg chg="addSp delSp modSp add">
        <pc:chgData name="Xin LIU" userId="d0d7abe7-578f-4523-acec-00212c987c81" providerId="ADAL" clId="{75E2773E-1AC4-8F48-9D0A-40832E0EB182}" dt="2019-02-13T14:35:28.494" v="3392" actId="1076"/>
        <pc:sldMkLst>
          <pc:docMk/>
          <pc:sldMk cId="3419183779" sldId="322"/>
        </pc:sldMkLst>
        <pc:spChg chg="mod">
          <ac:chgData name="Xin LIU" userId="d0d7abe7-578f-4523-acec-00212c987c81" providerId="ADAL" clId="{75E2773E-1AC4-8F48-9D0A-40832E0EB182}" dt="2019-02-13T14:31:54.428" v="3289" actId="20577"/>
          <ac:spMkLst>
            <pc:docMk/>
            <pc:sldMk cId="3419183779" sldId="322"/>
            <ac:spMk id="2" creationId="{00000000-0000-0000-0000-000000000000}"/>
          </ac:spMkLst>
        </pc:spChg>
        <pc:spChg chg="add mod">
          <ac:chgData name="Xin LIU" userId="d0d7abe7-578f-4523-acec-00212c987c81" providerId="ADAL" clId="{75E2773E-1AC4-8F48-9D0A-40832E0EB182}" dt="2019-02-13T14:35:28.494" v="3392" actId="1076"/>
          <ac:spMkLst>
            <pc:docMk/>
            <pc:sldMk cId="3419183779" sldId="322"/>
            <ac:spMk id="6" creationId="{94E802AF-DC7C-DD45-9E70-9695BB9A662B}"/>
          </ac:spMkLst>
        </pc:spChg>
        <pc:spChg chg="mod">
          <ac:chgData name="Xin LIU" userId="d0d7abe7-578f-4523-acec-00212c987c81" providerId="ADAL" clId="{75E2773E-1AC4-8F48-9D0A-40832E0EB182}" dt="2019-02-13T14:32:28.148" v="3315" actId="20577"/>
          <ac:spMkLst>
            <pc:docMk/>
            <pc:sldMk cId="3419183779" sldId="322"/>
            <ac:spMk id="54" creationId="{9AF6AFCB-5FEF-7B41-9097-A7985DAC37DB}"/>
          </ac:spMkLst>
        </pc:spChg>
        <pc:picChg chg="add del mod">
          <ac:chgData name="Xin LIU" userId="d0d7abe7-578f-4523-acec-00212c987c81" providerId="ADAL" clId="{75E2773E-1AC4-8F48-9D0A-40832E0EB182}" dt="2019-02-13T14:32:36.574" v="3323"/>
          <ac:picMkLst>
            <pc:docMk/>
            <pc:sldMk cId="3419183779" sldId="322"/>
            <ac:picMk id="3" creationId="{F4699851-7E59-8C4F-9651-68A3636068D8}"/>
          </ac:picMkLst>
        </pc:picChg>
        <pc:picChg chg="add mod">
          <ac:chgData name="Xin LIU" userId="d0d7abe7-578f-4523-acec-00212c987c81" providerId="ADAL" clId="{75E2773E-1AC4-8F48-9D0A-40832E0EB182}" dt="2019-02-13T14:32:57.350" v="3326" actId="1076"/>
          <ac:picMkLst>
            <pc:docMk/>
            <pc:sldMk cId="3419183779" sldId="322"/>
            <ac:picMk id="5" creationId="{3EE80D20-AF51-2047-96F0-B76433272C24}"/>
          </ac:picMkLst>
        </pc:picChg>
        <pc:picChg chg="add del">
          <ac:chgData name="Xin LIU" userId="d0d7abe7-578f-4523-acec-00212c987c81" providerId="ADAL" clId="{75E2773E-1AC4-8F48-9D0A-40832E0EB182}" dt="2019-02-13T14:32:38.207" v="3324" actId="478"/>
          <ac:picMkLst>
            <pc:docMk/>
            <pc:sldMk cId="3419183779" sldId="322"/>
            <ac:picMk id="11" creationId="{CB622239-336D-4443-AF51-8AC96F876FB9}"/>
          </ac:picMkLst>
        </pc:picChg>
      </pc:sldChg>
      <pc:sldChg chg="delSp modSp add">
        <pc:chgData name="Xin LIU" userId="d0d7abe7-578f-4523-acec-00212c987c81" providerId="ADAL" clId="{75E2773E-1AC4-8F48-9D0A-40832E0EB182}" dt="2019-02-13T14:38:33.496" v="3420" actId="20577"/>
        <pc:sldMkLst>
          <pc:docMk/>
          <pc:sldMk cId="861126553" sldId="323"/>
        </pc:sldMkLst>
        <pc:spChg chg="mod">
          <ac:chgData name="Xin LIU" userId="d0d7abe7-578f-4523-acec-00212c987c81" providerId="ADAL" clId="{75E2773E-1AC4-8F48-9D0A-40832E0EB182}" dt="2019-02-13T14:34:02.768" v="3371" actId="20577"/>
          <ac:spMkLst>
            <pc:docMk/>
            <pc:sldMk cId="861126553" sldId="323"/>
            <ac:spMk id="2" creationId="{00000000-0000-0000-0000-000000000000}"/>
          </ac:spMkLst>
        </pc:spChg>
        <pc:spChg chg="mod">
          <ac:chgData name="Xin LIU" userId="d0d7abe7-578f-4523-acec-00212c987c81" providerId="ADAL" clId="{75E2773E-1AC4-8F48-9D0A-40832E0EB182}" dt="2019-02-13T14:38:33.496" v="3420" actId="20577"/>
          <ac:spMkLst>
            <pc:docMk/>
            <pc:sldMk cId="861126553" sldId="323"/>
            <ac:spMk id="54" creationId="{9AF6AFCB-5FEF-7B41-9097-A7985DAC37DB}"/>
          </ac:spMkLst>
        </pc:spChg>
        <pc:picChg chg="del">
          <ac:chgData name="Xin LIU" userId="d0d7abe7-578f-4523-acec-00212c987c81" providerId="ADAL" clId="{75E2773E-1AC4-8F48-9D0A-40832E0EB182}" dt="2019-02-13T14:33:38.842" v="3352" actId="478"/>
          <ac:picMkLst>
            <pc:docMk/>
            <pc:sldMk cId="861126553" sldId="323"/>
            <ac:picMk id="5" creationId="{3EE80D20-AF51-2047-96F0-B76433272C24}"/>
          </ac:picMkLst>
        </pc:picChg>
      </pc:sldChg>
      <pc:sldChg chg="modSp add">
        <pc:chgData name="Xin LIU" userId="d0d7abe7-578f-4523-acec-00212c987c81" providerId="ADAL" clId="{75E2773E-1AC4-8F48-9D0A-40832E0EB182}" dt="2019-02-13T14:48:34.163" v="3946"/>
        <pc:sldMkLst>
          <pc:docMk/>
          <pc:sldMk cId="2360164464" sldId="324"/>
        </pc:sldMkLst>
        <pc:spChg chg="mod">
          <ac:chgData name="Xin LIU" userId="d0d7abe7-578f-4523-acec-00212c987c81" providerId="ADAL" clId="{75E2773E-1AC4-8F48-9D0A-40832E0EB182}" dt="2019-02-13T14:48:34.163" v="3946"/>
          <ac:spMkLst>
            <pc:docMk/>
            <pc:sldMk cId="2360164464" sldId="324"/>
            <ac:spMk id="54" creationId="{9AF6AFCB-5FEF-7B41-9097-A7985DAC37DB}"/>
          </ac:spMkLst>
        </pc:spChg>
      </pc:sldChg>
      <pc:sldChg chg="addSp delSp modSp add">
        <pc:chgData name="Xin LIU" userId="d0d7abe7-578f-4523-acec-00212c987c81" providerId="ADAL" clId="{75E2773E-1AC4-8F48-9D0A-40832E0EB182}" dt="2019-02-13T14:50:49.440" v="3975" actId="1076"/>
        <pc:sldMkLst>
          <pc:docMk/>
          <pc:sldMk cId="2301783071" sldId="325"/>
        </pc:sldMkLst>
        <pc:spChg chg="mod">
          <ac:chgData name="Xin LIU" userId="d0d7abe7-578f-4523-acec-00212c987c81" providerId="ADAL" clId="{75E2773E-1AC4-8F48-9D0A-40832E0EB182}" dt="2019-02-13T14:50:49.440" v="3975" actId="1076"/>
          <ac:spMkLst>
            <pc:docMk/>
            <pc:sldMk cId="2301783071" sldId="325"/>
            <ac:spMk id="2" creationId="{00000000-0000-0000-0000-000000000000}"/>
          </ac:spMkLst>
        </pc:spChg>
        <pc:spChg chg="add del mod">
          <ac:chgData name="Xin LIU" userId="d0d7abe7-578f-4523-acec-00212c987c81" providerId="ADAL" clId="{75E2773E-1AC4-8F48-9D0A-40832E0EB182}" dt="2019-02-13T14:50:43.800" v="3974" actId="478"/>
          <ac:spMkLst>
            <pc:docMk/>
            <pc:sldMk cId="2301783071" sldId="325"/>
            <ac:spMk id="5" creationId="{C657EF67-37CD-3048-B47B-F2C0B2307945}"/>
          </ac:spMkLst>
        </pc:spChg>
        <pc:spChg chg="del mod">
          <ac:chgData name="Xin LIU" userId="d0d7abe7-578f-4523-acec-00212c987c81" providerId="ADAL" clId="{75E2773E-1AC4-8F48-9D0A-40832E0EB182}" dt="2019-02-13T14:50:42.307" v="3973" actId="478"/>
          <ac:spMkLst>
            <pc:docMk/>
            <pc:sldMk cId="2301783071" sldId="325"/>
            <ac:spMk id="54" creationId="{9AF6AFCB-5FEF-7B41-9097-A7985DAC37DB}"/>
          </ac:spMkLst>
        </pc:spChg>
      </pc:sldChg>
      <pc:sldChg chg="modSp add del">
        <pc:chgData name="Xin LIU" userId="d0d7abe7-578f-4523-acec-00212c987c81" providerId="ADAL" clId="{75E2773E-1AC4-8F48-9D0A-40832E0EB182}" dt="2019-02-14T01:03:27.630" v="4088" actId="2696"/>
        <pc:sldMkLst>
          <pc:docMk/>
          <pc:sldMk cId="1779405267" sldId="326"/>
        </pc:sldMkLst>
        <pc:spChg chg="mod">
          <ac:chgData name="Xin LIU" userId="d0d7abe7-578f-4523-acec-00212c987c81" providerId="ADAL" clId="{75E2773E-1AC4-8F48-9D0A-40832E0EB182}" dt="2019-02-14T01:03:21.162" v="4087" actId="20577"/>
          <ac:spMkLst>
            <pc:docMk/>
            <pc:sldMk cId="1779405267" sldId="326"/>
            <ac:spMk id="54" creationId="{9AF6AFCB-5FEF-7B41-9097-A7985DAC37DB}"/>
          </ac:spMkLst>
        </pc:spChg>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5E5B22-4683-F745-A13B-D1A2C0193FEC}" type="datetimeFigureOut">
              <a:rPr lang="en-US" smtClean="0"/>
              <a:t>2/14/19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EEC6AA-66FF-B84C-B2E3-D8A2FE492A2D}" type="slidenum">
              <a:rPr lang="en-US" smtClean="0"/>
              <a:t>‹#›</a:t>
            </a:fld>
            <a:endParaRPr lang="en-US"/>
          </a:p>
        </p:txBody>
      </p:sp>
    </p:spTree>
    <p:extLst>
      <p:ext uri="{BB962C8B-B14F-4D97-AF65-F5344CB8AC3E}">
        <p14:creationId xmlns:p14="http://schemas.microsoft.com/office/powerpoint/2010/main" val="979889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2BCD5C7-AD7F-4FAA-B7B9-A09C6EEE6F73}" type="slidenum">
              <a:rPr lang="en-US" smtClean="0"/>
              <a:pPr/>
              <a:t>1</a:t>
            </a:fld>
            <a:endParaRPr lang="en-US"/>
          </a:p>
        </p:txBody>
      </p:sp>
    </p:spTree>
    <p:extLst>
      <p:ext uri="{BB962C8B-B14F-4D97-AF65-F5344CB8AC3E}">
        <p14:creationId xmlns:p14="http://schemas.microsoft.com/office/powerpoint/2010/main" val="3516295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0F353-24F6-6A48-912A-D644A8240F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D4A277-4009-5F4D-A303-7C86A57106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98683A-2EE8-9E46-8E51-A5F167192A73}"/>
              </a:ext>
            </a:extLst>
          </p:cNvPr>
          <p:cNvSpPr>
            <a:spLocks noGrp="1"/>
          </p:cNvSpPr>
          <p:nvPr>
            <p:ph type="dt" sz="half" idx="10"/>
          </p:nvPr>
        </p:nvSpPr>
        <p:spPr/>
        <p:txBody>
          <a:bodyPr/>
          <a:lstStyle/>
          <a:p>
            <a:fld id="{B44F177B-205A-AD4B-956E-3CB1E4BFD99F}" type="datetimeFigureOut">
              <a:rPr lang="en-US" smtClean="0"/>
              <a:t>2/14/19</a:t>
            </a:fld>
            <a:endParaRPr lang="en-US"/>
          </a:p>
        </p:txBody>
      </p:sp>
      <p:sp>
        <p:nvSpPr>
          <p:cNvPr id="5" name="Footer Placeholder 4">
            <a:extLst>
              <a:ext uri="{FF2B5EF4-FFF2-40B4-BE49-F238E27FC236}">
                <a16:creationId xmlns:a16="http://schemas.microsoft.com/office/drawing/2014/main" id="{B66C88C5-677E-4947-8C23-D4FB119C92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8C665-E5C5-6A4D-85B1-0FB8B61FCF86}"/>
              </a:ext>
            </a:extLst>
          </p:cNvPr>
          <p:cNvSpPr>
            <a:spLocks noGrp="1"/>
          </p:cNvSpPr>
          <p:nvPr>
            <p:ph type="sldNum" sz="quarter" idx="12"/>
          </p:nvPr>
        </p:nvSpPr>
        <p:spPr/>
        <p:txBody>
          <a:bodyPr/>
          <a:lstStyle/>
          <a:p>
            <a:fld id="{B5769ACF-31FB-B14A-BDBF-D90526A89346}" type="slidenum">
              <a:rPr lang="en-US" smtClean="0"/>
              <a:t>‹#›</a:t>
            </a:fld>
            <a:endParaRPr lang="en-US"/>
          </a:p>
        </p:txBody>
      </p:sp>
    </p:spTree>
    <p:extLst>
      <p:ext uri="{BB962C8B-B14F-4D97-AF65-F5344CB8AC3E}">
        <p14:creationId xmlns:p14="http://schemas.microsoft.com/office/powerpoint/2010/main" val="538504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059EF-EDD9-1E42-8862-56B07A9EB9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C6F460-D93D-5C4F-9587-5E45853CEE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68C13C-83DC-DE47-A4EC-8C27EC44083B}"/>
              </a:ext>
            </a:extLst>
          </p:cNvPr>
          <p:cNvSpPr>
            <a:spLocks noGrp="1"/>
          </p:cNvSpPr>
          <p:nvPr>
            <p:ph type="dt" sz="half" idx="10"/>
          </p:nvPr>
        </p:nvSpPr>
        <p:spPr/>
        <p:txBody>
          <a:bodyPr/>
          <a:lstStyle/>
          <a:p>
            <a:fld id="{B44F177B-205A-AD4B-956E-3CB1E4BFD99F}" type="datetimeFigureOut">
              <a:rPr lang="en-US" smtClean="0"/>
              <a:t>2/14/19</a:t>
            </a:fld>
            <a:endParaRPr lang="en-US"/>
          </a:p>
        </p:txBody>
      </p:sp>
      <p:sp>
        <p:nvSpPr>
          <p:cNvPr id="5" name="Footer Placeholder 4">
            <a:extLst>
              <a:ext uri="{FF2B5EF4-FFF2-40B4-BE49-F238E27FC236}">
                <a16:creationId xmlns:a16="http://schemas.microsoft.com/office/drawing/2014/main" id="{AD93CD33-754D-AE43-B5F7-1D16FEA9A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F62B89-4DB0-F94C-B89B-C4C1199472D5}"/>
              </a:ext>
            </a:extLst>
          </p:cNvPr>
          <p:cNvSpPr>
            <a:spLocks noGrp="1"/>
          </p:cNvSpPr>
          <p:nvPr>
            <p:ph type="sldNum" sz="quarter" idx="12"/>
          </p:nvPr>
        </p:nvSpPr>
        <p:spPr/>
        <p:txBody>
          <a:bodyPr/>
          <a:lstStyle/>
          <a:p>
            <a:fld id="{B5769ACF-31FB-B14A-BDBF-D90526A89346}" type="slidenum">
              <a:rPr lang="en-US" smtClean="0"/>
              <a:t>‹#›</a:t>
            </a:fld>
            <a:endParaRPr lang="en-US"/>
          </a:p>
        </p:txBody>
      </p:sp>
    </p:spTree>
    <p:extLst>
      <p:ext uri="{BB962C8B-B14F-4D97-AF65-F5344CB8AC3E}">
        <p14:creationId xmlns:p14="http://schemas.microsoft.com/office/powerpoint/2010/main" val="3667001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57A7A1-AB06-464E-9147-B441974A0F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256498-FD61-2347-98C4-BD66AA911C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2DF8C8-F8B0-8F49-9273-457506F9B724}"/>
              </a:ext>
            </a:extLst>
          </p:cNvPr>
          <p:cNvSpPr>
            <a:spLocks noGrp="1"/>
          </p:cNvSpPr>
          <p:nvPr>
            <p:ph type="dt" sz="half" idx="10"/>
          </p:nvPr>
        </p:nvSpPr>
        <p:spPr/>
        <p:txBody>
          <a:bodyPr/>
          <a:lstStyle/>
          <a:p>
            <a:fld id="{B44F177B-205A-AD4B-956E-3CB1E4BFD99F}" type="datetimeFigureOut">
              <a:rPr lang="en-US" smtClean="0"/>
              <a:t>2/14/19</a:t>
            </a:fld>
            <a:endParaRPr lang="en-US"/>
          </a:p>
        </p:txBody>
      </p:sp>
      <p:sp>
        <p:nvSpPr>
          <p:cNvPr id="5" name="Footer Placeholder 4">
            <a:extLst>
              <a:ext uri="{FF2B5EF4-FFF2-40B4-BE49-F238E27FC236}">
                <a16:creationId xmlns:a16="http://schemas.microsoft.com/office/drawing/2014/main" id="{D886DEEE-DE20-C14A-B282-E3D7EF241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4EA1CC-230B-0141-80C7-D812CBE89238}"/>
              </a:ext>
            </a:extLst>
          </p:cNvPr>
          <p:cNvSpPr>
            <a:spLocks noGrp="1"/>
          </p:cNvSpPr>
          <p:nvPr>
            <p:ph type="sldNum" sz="quarter" idx="12"/>
          </p:nvPr>
        </p:nvSpPr>
        <p:spPr/>
        <p:txBody>
          <a:bodyPr/>
          <a:lstStyle/>
          <a:p>
            <a:fld id="{B5769ACF-31FB-B14A-BDBF-D90526A89346}" type="slidenum">
              <a:rPr lang="en-US" smtClean="0"/>
              <a:t>‹#›</a:t>
            </a:fld>
            <a:endParaRPr lang="en-US"/>
          </a:p>
        </p:txBody>
      </p:sp>
    </p:spTree>
    <p:extLst>
      <p:ext uri="{BB962C8B-B14F-4D97-AF65-F5344CB8AC3E}">
        <p14:creationId xmlns:p14="http://schemas.microsoft.com/office/powerpoint/2010/main" val="1398469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FF7E7-44A3-6440-9A47-60B3824A33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F48317-B20A-0E44-B08F-842701E0A7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9E0688-F642-B946-846C-FCF2497132EE}"/>
              </a:ext>
            </a:extLst>
          </p:cNvPr>
          <p:cNvSpPr>
            <a:spLocks noGrp="1"/>
          </p:cNvSpPr>
          <p:nvPr>
            <p:ph type="dt" sz="half" idx="10"/>
          </p:nvPr>
        </p:nvSpPr>
        <p:spPr/>
        <p:txBody>
          <a:bodyPr/>
          <a:lstStyle/>
          <a:p>
            <a:fld id="{B44F177B-205A-AD4B-956E-3CB1E4BFD99F}" type="datetimeFigureOut">
              <a:rPr lang="en-US" smtClean="0"/>
              <a:t>2/14/19</a:t>
            </a:fld>
            <a:endParaRPr lang="en-US"/>
          </a:p>
        </p:txBody>
      </p:sp>
      <p:sp>
        <p:nvSpPr>
          <p:cNvPr id="5" name="Footer Placeholder 4">
            <a:extLst>
              <a:ext uri="{FF2B5EF4-FFF2-40B4-BE49-F238E27FC236}">
                <a16:creationId xmlns:a16="http://schemas.microsoft.com/office/drawing/2014/main" id="{1843883A-2491-7543-85B1-E81920482F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6EB26D-F6E4-C643-95C3-15FD36340C02}"/>
              </a:ext>
            </a:extLst>
          </p:cNvPr>
          <p:cNvSpPr>
            <a:spLocks noGrp="1"/>
          </p:cNvSpPr>
          <p:nvPr>
            <p:ph type="sldNum" sz="quarter" idx="12"/>
          </p:nvPr>
        </p:nvSpPr>
        <p:spPr/>
        <p:txBody>
          <a:bodyPr/>
          <a:lstStyle/>
          <a:p>
            <a:fld id="{B5769ACF-31FB-B14A-BDBF-D90526A89346}" type="slidenum">
              <a:rPr lang="en-US" smtClean="0"/>
              <a:t>‹#›</a:t>
            </a:fld>
            <a:endParaRPr lang="en-US"/>
          </a:p>
        </p:txBody>
      </p:sp>
    </p:spTree>
    <p:extLst>
      <p:ext uri="{BB962C8B-B14F-4D97-AF65-F5344CB8AC3E}">
        <p14:creationId xmlns:p14="http://schemas.microsoft.com/office/powerpoint/2010/main" val="1411127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13980-A5D5-0E41-BFE7-26FCC8AA4A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CAB318-222B-F74A-A837-BDB9ABD070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7248C9-30EE-E541-8CCA-9BD2997D40AC}"/>
              </a:ext>
            </a:extLst>
          </p:cNvPr>
          <p:cNvSpPr>
            <a:spLocks noGrp="1"/>
          </p:cNvSpPr>
          <p:nvPr>
            <p:ph type="dt" sz="half" idx="10"/>
          </p:nvPr>
        </p:nvSpPr>
        <p:spPr/>
        <p:txBody>
          <a:bodyPr/>
          <a:lstStyle/>
          <a:p>
            <a:fld id="{B44F177B-205A-AD4B-956E-3CB1E4BFD99F}" type="datetimeFigureOut">
              <a:rPr lang="en-US" smtClean="0"/>
              <a:t>2/14/19</a:t>
            </a:fld>
            <a:endParaRPr lang="en-US"/>
          </a:p>
        </p:txBody>
      </p:sp>
      <p:sp>
        <p:nvSpPr>
          <p:cNvPr id="5" name="Footer Placeholder 4">
            <a:extLst>
              <a:ext uri="{FF2B5EF4-FFF2-40B4-BE49-F238E27FC236}">
                <a16:creationId xmlns:a16="http://schemas.microsoft.com/office/drawing/2014/main" id="{3400C172-71DD-EA42-8C57-B739A4D2D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633DD8-5105-CB46-BC7A-54B099A27BF9}"/>
              </a:ext>
            </a:extLst>
          </p:cNvPr>
          <p:cNvSpPr>
            <a:spLocks noGrp="1"/>
          </p:cNvSpPr>
          <p:nvPr>
            <p:ph type="sldNum" sz="quarter" idx="12"/>
          </p:nvPr>
        </p:nvSpPr>
        <p:spPr/>
        <p:txBody>
          <a:bodyPr/>
          <a:lstStyle/>
          <a:p>
            <a:fld id="{B5769ACF-31FB-B14A-BDBF-D90526A89346}" type="slidenum">
              <a:rPr lang="en-US" smtClean="0"/>
              <a:t>‹#›</a:t>
            </a:fld>
            <a:endParaRPr lang="en-US"/>
          </a:p>
        </p:txBody>
      </p:sp>
    </p:spTree>
    <p:extLst>
      <p:ext uri="{BB962C8B-B14F-4D97-AF65-F5344CB8AC3E}">
        <p14:creationId xmlns:p14="http://schemas.microsoft.com/office/powerpoint/2010/main" val="1357954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D8F1B-105C-ED4E-B229-01CC470A17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4E4282-C723-6047-A56A-308FFBF0B8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9C0502-1B46-F54B-A0BE-40BA5DA505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608CE4-A4AA-3847-AB5D-89FB0494A635}"/>
              </a:ext>
            </a:extLst>
          </p:cNvPr>
          <p:cNvSpPr>
            <a:spLocks noGrp="1"/>
          </p:cNvSpPr>
          <p:nvPr>
            <p:ph type="dt" sz="half" idx="10"/>
          </p:nvPr>
        </p:nvSpPr>
        <p:spPr/>
        <p:txBody>
          <a:bodyPr/>
          <a:lstStyle/>
          <a:p>
            <a:fld id="{B44F177B-205A-AD4B-956E-3CB1E4BFD99F}" type="datetimeFigureOut">
              <a:rPr lang="en-US" smtClean="0"/>
              <a:t>2/14/19</a:t>
            </a:fld>
            <a:endParaRPr lang="en-US"/>
          </a:p>
        </p:txBody>
      </p:sp>
      <p:sp>
        <p:nvSpPr>
          <p:cNvPr id="6" name="Footer Placeholder 5">
            <a:extLst>
              <a:ext uri="{FF2B5EF4-FFF2-40B4-BE49-F238E27FC236}">
                <a16:creationId xmlns:a16="http://schemas.microsoft.com/office/drawing/2014/main" id="{3017E35A-3E7F-0349-84B6-FC81609AC2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04E7F0-FB9B-5347-AFA5-0B48A660D7C2}"/>
              </a:ext>
            </a:extLst>
          </p:cNvPr>
          <p:cNvSpPr>
            <a:spLocks noGrp="1"/>
          </p:cNvSpPr>
          <p:nvPr>
            <p:ph type="sldNum" sz="quarter" idx="12"/>
          </p:nvPr>
        </p:nvSpPr>
        <p:spPr/>
        <p:txBody>
          <a:bodyPr/>
          <a:lstStyle/>
          <a:p>
            <a:fld id="{B5769ACF-31FB-B14A-BDBF-D90526A89346}" type="slidenum">
              <a:rPr lang="en-US" smtClean="0"/>
              <a:t>‹#›</a:t>
            </a:fld>
            <a:endParaRPr lang="en-US"/>
          </a:p>
        </p:txBody>
      </p:sp>
    </p:spTree>
    <p:extLst>
      <p:ext uri="{BB962C8B-B14F-4D97-AF65-F5344CB8AC3E}">
        <p14:creationId xmlns:p14="http://schemas.microsoft.com/office/powerpoint/2010/main" val="4247931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CEB78-109C-5948-88A4-1E006B2560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05F136-3736-CB43-99DE-997CAC2B39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43854F-2C32-DC45-B414-519F39B542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5B0969-79E8-9F43-BBF7-22F026113B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3907B0-ABA9-4346-8C1D-C22D240744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5E6EF8-A080-A946-8915-E5448720EEB0}"/>
              </a:ext>
            </a:extLst>
          </p:cNvPr>
          <p:cNvSpPr>
            <a:spLocks noGrp="1"/>
          </p:cNvSpPr>
          <p:nvPr>
            <p:ph type="dt" sz="half" idx="10"/>
          </p:nvPr>
        </p:nvSpPr>
        <p:spPr/>
        <p:txBody>
          <a:bodyPr/>
          <a:lstStyle/>
          <a:p>
            <a:fld id="{B44F177B-205A-AD4B-956E-3CB1E4BFD99F}" type="datetimeFigureOut">
              <a:rPr lang="en-US" smtClean="0"/>
              <a:t>2/14/19</a:t>
            </a:fld>
            <a:endParaRPr lang="en-US"/>
          </a:p>
        </p:txBody>
      </p:sp>
      <p:sp>
        <p:nvSpPr>
          <p:cNvPr id="8" name="Footer Placeholder 7">
            <a:extLst>
              <a:ext uri="{FF2B5EF4-FFF2-40B4-BE49-F238E27FC236}">
                <a16:creationId xmlns:a16="http://schemas.microsoft.com/office/drawing/2014/main" id="{39DD4D4D-9D4E-FF42-86DD-1BA497CD7E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185CF7-8B0E-D243-AF00-0A75FBF82D83}"/>
              </a:ext>
            </a:extLst>
          </p:cNvPr>
          <p:cNvSpPr>
            <a:spLocks noGrp="1"/>
          </p:cNvSpPr>
          <p:nvPr>
            <p:ph type="sldNum" sz="quarter" idx="12"/>
          </p:nvPr>
        </p:nvSpPr>
        <p:spPr/>
        <p:txBody>
          <a:bodyPr/>
          <a:lstStyle/>
          <a:p>
            <a:fld id="{B5769ACF-31FB-B14A-BDBF-D90526A89346}" type="slidenum">
              <a:rPr lang="en-US" smtClean="0"/>
              <a:t>‹#›</a:t>
            </a:fld>
            <a:endParaRPr lang="en-US"/>
          </a:p>
        </p:txBody>
      </p:sp>
    </p:spTree>
    <p:extLst>
      <p:ext uri="{BB962C8B-B14F-4D97-AF65-F5344CB8AC3E}">
        <p14:creationId xmlns:p14="http://schemas.microsoft.com/office/powerpoint/2010/main" val="4291040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1C5E3-1529-6146-A3D3-8C75847197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ABFFAFF-E242-7E45-8678-1D78F7F94F9B}"/>
              </a:ext>
            </a:extLst>
          </p:cNvPr>
          <p:cNvSpPr>
            <a:spLocks noGrp="1"/>
          </p:cNvSpPr>
          <p:nvPr>
            <p:ph type="dt" sz="half" idx="10"/>
          </p:nvPr>
        </p:nvSpPr>
        <p:spPr/>
        <p:txBody>
          <a:bodyPr/>
          <a:lstStyle/>
          <a:p>
            <a:fld id="{B44F177B-205A-AD4B-956E-3CB1E4BFD99F}" type="datetimeFigureOut">
              <a:rPr lang="en-US" smtClean="0"/>
              <a:t>2/14/19</a:t>
            </a:fld>
            <a:endParaRPr lang="en-US"/>
          </a:p>
        </p:txBody>
      </p:sp>
      <p:sp>
        <p:nvSpPr>
          <p:cNvPr id="4" name="Footer Placeholder 3">
            <a:extLst>
              <a:ext uri="{FF2B5EF4-FFF2-40B4-BE49-F238E27FC236}">
                <a16:creationId xmlns:a16="http://schemas.microsoft.com/office/drawing/2014/main" id="{C1D26F78-A3B2-874B-93E3-88D5D30B8A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896036-91EB-D445-AA14-6FE51B348A8D}"/>
              </a:ext>
            </a:extLst>
          </p:cNvPr>
          <p:cNvSpPr>
            <a:spLocks noGrp="1"/>
          </p:cNvSpPr>
          <p:nvPr>
            <p:ph type="sldNum" sz="quarter" idx="12"/>
          </p:nvPr>
        </p:nvSpPr>
        <p:spPr/>
        <p:txBody>
          <a:bodyPr/>
          <a:lstStyle/>
          <a:p>
            <a:fld id="{B5769ACF-31FB-B14A-BDBF-D90526A89346}" type="slidenum">
              <a:rPr lang="en-US" smtClean="0"/>
              <a:t>‹#›</a:t>
            </a:fld>
            <a:endParaRPr lang="en-US"/>
          </a:p>
        </p:txBody>
      </p:sp>
    </p:spTree>
    <p:extLst>
      <p:ext uri="{BB962C8B-B14F-4D97-AF65-F5344CB8AC3E}">
        <p14:creationId xmlns:p14="http://schemas.microsoft.com/office/powerpoint/2010/main" val="1827856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DFE3F9-DFD6-914F-9A31-CA50B9597022}"/>
              </a:ext>
            </a:extLst>
          </p:cNvPr>
          <p:cNvSpPr>
            <a:spLocks noGrp="1"/>
          </p:cNvSpPr>
          <p:nvPr>
            <p:ph type="dt" sz="half" idx="10"/>
          </p:nvPr>
        </p:nvSpPr>
        <p:spPr/>
        <p:txBody>
          <a:bodyPr/>
          <a:lstStyle/>
          <a:p>
            <a:fld id="{B44F177B-205A-AD4B-956E-3CB1E4BFD99F}" type="datetimeFigureOut">
              <a:rPr lang="en-US" smtClean="0"/>
              <a:t>2/14/19</a:t>
            </a:fld>
            <a:endParaRPr lang="en-US"/>
          </a:p>
        </p:txBody>
      </p:sp>
      <p:sp>
        <p:nvSpPr>
          <p:cNvPr id="3" name="Footer Placeholder 2">
            <a:extLst>
              <a:ext uri="{FF2B5EF4-FFF2-40B4-BE49-F238E27FC236}">
                <a16:creationId xmlns:a16="http://schemas.microsoft.com/office/drawing/2014/main" id="{D8BB19E7-2D47-4B43-86DD-D2DA3F44DB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6B14F3-CA5E-2F4B-97C1-18070FB8BF02}"/>
              </a:ext>
            </a:extLst>
          </p:cNvPr>
          <p:cNvSpPr>
            <a:spLocks noGrp="1"/>
          </p:cNvSpPr>
          <p:nvPr>
            <p:ph type="sldNum" sz="quarter" idx="12"/>
          </p:nvPr>
        </p:nvSpPr>
        <p:spPr/>
        <p:txBody>
          <a:bodyPr/>
          <a:lstStyle/>
          <a:p>
            <a:fld id="{B5769ACF-31FB-B14A-BDBF-D90526A89346}" type="slidenum">
              <a:rPr lang="en-US" smtClean="0"/>
              <a:t>‹#›</a:t>
            </a:fld>
            <a:endParaRPr lang="en-US"/>
          </a:p>
        </p:txBody>
      </p:sp>
    </p:spTree>
    <p:extLst>
      <p:ext uri="{BB962C8B-B14F-4D97-AF65-F5344CB8AC3E}">
        <p14:creationId xmlns:p14="http://schemas.microsoft.com/office/powerpoint/2010/main" val="1035646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CF6BA-0410-1C49-9015-A818BA8A22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239EB1-E23C-4749-8110-D62A5AD42D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6F3AC6-66B3-D845-B488-4D381D12C6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41D321-EA0B-C64B-9955-EC90BFBEB318}"/>
              </a:ext>
            </a:extLst>
          </p:cNvPr>
          <p:cNvSpPr>
            <a:spLocks noGrp="1"/>
          </p:cNvSpPr>
          <p:nvPr>
            <p:ph type="dt" sz="half" idx="10"/>
          </p:nvPr>
        </p:nvSpPr>
        <p:spPr/>
        <p:txBody>
          <a:bodyPr/>
          <a:lstStyle/>
          <a:p>
            <a:fld id="{B44F177B-205A-AD4B-956E-3CB1E4BFD99F}" type="datetimeFigureOut">
              <a:rPr lang="en-US" smtClean="0"/>
              <a:t>2/14/19</a:t>
            </a:fld>
            <a:endParaRPr lang="en-US"/>
          </a:p>
        </p:txBody>
      </p:sp>
      <p:sp>
        <p:nvSpPr>
          <p:cNvPr id="6" name="Footer Placeholder 5">
            <a:extLst>
              <a:ext uri="{FF2B5EF4-FFF2-40B4-BE49-F238E27FC236}">
                <a16:creationId xmlns:a16="http://schemas.microsoft.com/office/drawing/2014/main" id="{48DE9E0A-4EDD-5947-BFE9-2342CB3E6A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0C63D8-C68A-1D4A-96E6-6FC8DC27A69C}"/>
              </a:ext>
            </a:extLst>
          </p:cNvPr>
          <p:cNvSpPr>
            <a:spLocks noGrp="1"/>
          </p:cNvSpPr>
          <p:nvPr>
            <p:ph type="sldNum" sz="quarter" idx="12"/>
          </p:nvPr>
        </p:nvSpPr>
        <p:spPr/>
        <p:txBody>
          <a:bodyPr/>
          <a:lstStyle/>
          <a:p>
            <a:fld id="{B5769ACF-31FB-B14A-BDBF-D90526A89346}" type="slidenum">
              <a:rPr lang="en-US" smtClean="0"/>
              <a:t>‹#›</a:t>
            </a:fld>
            <a:endParaRPr lang="en-US"/>
          </a:p>
        </p:txBody>
      </p:sp>
    </p:spTree>
    <p:extLst>
      <p:ext uri="{BB962C8B-B14F-4D97-AF65-F5344CB8AC3E}">
        <p14:creationId xmlns:p14="http://schemas.microsoft.com/office/powerpoint/2010/main" val="262105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DE63-319A-8A4E-A746-AF39F598C3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4D804A-A7AC-884B-B50E-68CCE58F5F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922C0B-B12B-FF4D-B8DD-C1FF8D46B9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3E09E9-2D53-E54C-B8B6-89F4F658A42E}"/>
              </a:ext>
            </a:extLst>
          </p:cNvPr>
          <p:cNvSpPr>
            <a:spLocks noGrp="1"/>
          </p:cNvSpPr>
          <p:nvPr>
            <p:ph type="dt" sz="half" idx="10"/>
          </p:nvPr>
        </p:nvSpPr>
        <p:spPr/>
        <p:txBody>
          <a:bodyPr/>
          <a:lstStyle/>
          <a:p>
            <a:fld id="{B44F177B-205A-AD4B-956E-3CB1E4BFD99F}" type="datetimeFigureOut">
              <a:rPr lang="en-US" smtClean="0"/>
              <a:t>2/14/19</a:t>
            </a:fld>
            <a:endParaRPr lang="en-US"/>
          </a:p>
        </p:txBody>
      </p:sp>
      <p:sp>
        <p:nvSpPr>
          <p:cNvPr id="6" name="Footer Placeholder 5">
            <a:extLst>
              <a:ext uri="{FF2B5EF4-FFF2-40B4-BE49-F238E27FC236}">
                <a16:creationId xmlns:a16="http://schemas.microsoft.com/office/drawing/2014/main" id="{C36794E1-4E3D-314A-81D2-ECB474CDAF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A68D38-C949-3547-8DD1-8B7D05E4249E}"/>
              </a:ext>
            </a:extLst>
          </p:cNvPr>
          <p:cNvSpPr>
            <a:spLocks noGrp="1"/>
          </p:cNvSpPr>
          <p:nvPr>
            <p:ph type="sldNum" sz="quarter" idx="12"/>
          </p:nvPr>
        </p:nvSpPr>
        <p:spPr/>
        <p:txBody>
          <a:bodyPr/>
          <a:lstStyle/>
          <a:p>
            <a:fld id="{B5769ACF-31FB-B14A-BDBF-D90526A89346}" type="slidenum">
              <a:rPr lang="en-US" smtClean="0"/>
              <a:t>‹#›</a:t>
            </a:fld>
            <a:endParaRPr lang="en-US"/>
          </a:p>
        </p:txBody>
      </p:sp>
    </p:spTree>
    <p:extLst>
      <p:ext uri="{BB962C8B-B14F-4D97-AF65-F5344CB8AC3E}">
        <p14:creationId xmlns:p14="http://schemas.microsoft.com/office/powerpoint/2010/main" val="1312037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EDFE28-A129-CD44-BA27-121C72BC8A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3DB025-0276-624D-8AFC-A31E759DD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710D8E-8EDC-D54B-BA3B-A110E2C59C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4F177B-205A-AD4B-956E-3CB1E4BFD99F}" type="datetimeFigureOut">
              <a:rPr lang="en-US" smtClean="0"/>
              <a:t>2/14/19</a:t>
            </a:fld>
            <a:endParaRPr lang="en-US"/>
          </a:p>
        </p:txBody>
      </p:sp>
      <p:sp>
        <p:nvSpPr>
          <p:cNvPr id="5" name="Footer Placeholder 4">
            <a:extLst>
              <a:ext uri="{FF2B5EF4-FFF2-40B4-BE49-F238E27FC236}">
                <a16:creationId xmlns:a16="http://schemas.microsoft.com/office/drawing/2014/main" id="{7DC2A383-86FB-3C4D-A3D7-1A5C858389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10146A-AEE5-E042-951D-BC710A3549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769ACF-31FB-B14A-BDBF-D90526A89346}" type="slidenum">
              <a:rPr lang="en-US" smtClean="0"/>
              <a:t>‹#›</a:t>
            </a:fld>
            <a:endParaRPr lang="en-US"/>
          </a:p>
        </p:txBody>
      </p:sp>
    </p:spTree>
    <p:extLst>
      <p:ext uri="{BB962C8B-B14F-4D97-AF65-F5344CB8AC3E}">
        <p14:creationId xmlns:p14="http://schemas.microsoft.com/office/powerpoint/2010/main" val="4087061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xliucr@connect.ust.h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keras.io/#installation" TargetMode="External"/><Relationship Id="rId2" Type="http://schemas.openxmlformats.org/officeDocument/2006/relationships/hyperlink" Target="https://www.tensorflow.org/install/pip" TargetMode="Externa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en.wikipedia.org/wiki/Random_projectio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keras.io/getting-started/sequential-model-guid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4.wmf"/><Relationship Id="rId4" Type="http://schemas.openxmlformats.org/officeDocument/2006/relationships/image" Target="../media/image1.wmf"/><Relationship Id="rId9" Type="http://schemas.openxmlformats.org/officeDocument/2006/relationships/oleObject" Target="../embeddings/oleObject4.bin"/><Relationship Id="rId14" Type="http://schemas.openxmlformats.org/officeDocument/2006/relationships/image" Target="../media/image6.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numpy.org/" TargetMode="External"/><Relationship Id="rId2" Type="http://schemas.openxmlformats.org/officeDocument/2006/relationships/hyperlink" Target="https://www.nltk.org/" TargetMode="External"/><Relationship Id="rId1" Type="http://schemas.openxmlformats.org/officeDocument/2006/relationships/slideLayout" Target="../slideLayouts/slideLayout2.xml"/><Relationship Id="rId5" Type="http://schemas.openxmlformats.org/officeDocument/2006/relationships/hyperlink" Target="https://scikit-learn.org/" TargetMode="External"/><Relationship Id="rId4" Type="http://schemas.openxmlformats.org/officeDocument/2006/relationships/hyperlink" Target="https://pandas.pydata.or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keras.io/losses/#categorical_crossentropy"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www.anaconda.com/distribution/#download-sectio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5009" y="1535529"/>
            <a:ext cx="11125201" cy="1961650"/>
          </a:xfrm>
        </p:spPr>
        <p:txBody>
          <a:bodyPr>
            <a:normAutofit/>
          </a:bodyPr>
          <a:lstStyle/>
          <a:p>
            <a:r>
              <a:rPr lang="en-US" sz="5400" dirty="0"/>
              <a:t>COMP 4332 / RMBI 4310</a:t>
            </a:r>
            <a:br>
              <a:rPr lang="en-US" sz="5400" dirty="0"/>
            </a:br>
            <a:r>
              <a:rPr lang="en-US" sz="5400" dirty="0"/>
              <a:t>Big Data Mining (Spring 2019)</a:t>
            </a:r>
          </a:p>
        </p:txBody>
      </p:sp>
      <p:sp>
        <p:nvSpPr>
          <p:cNvPr id="3" name="Subtitle 2"/>
          <p:cNvSpPr>
            <a:spLocks noGrp="1"/>
          </p:cNvSpPr>
          <p:nvPr>
            <p:ph type="subTitle" idx="1"/>
          </p:nvPr>
        </p:nvSpPr>
        <p:spPr>
          <a:xfrm>
            <a:off x="1524000" y="3886200"/>
            <a:ext cx="9144000" cy="1752600"/>
          </a:xfrm>
        </p:spPr>
        <p:txBody>
          <a:bodyPr>
            <a:normAutofit/>
          </a:bodyPr>
          <a:lstStyle/>
          <a:p>
            <a:r>
              <a:rPr lang="en-US" altLang="zh-CN" dirty="0"/>
              <a:t>Tutorial 1: </a:t>
            </a:r>
            <a:r>
              <a:rPr lang="en-US" dirty="0"/>
              <a:t>Multi Layer Perceptron</a:t>
            </a:r>
          </a:p>
          <a:p>
            <a:r>
              <a:rPr lang="en-US" dirty="0"/>
              <a:t>TA: Xin Liu (</a:t>
            </a:r>
            <a:r>
              <a:rPr lang="en-US" dirty="0">
                <a:hlinkClick r:id="rId3"/>
              </a:rPr>
              <a:t>xliucr@connect.ust.hk</a:t>
            </a:r>
            <a:r>
              <a:rPr lang="en-US" dirty="0"/>
              <a:t>)</a:t>
            </a:r>
          </a:p>
        </p:txBody>
      </p:sp>
      <p:sp>
        <p:nvSpPr>
          <p:cNvPr id="4" name="Slide Number Placeholder 3"/>
          <p:cNvSpPr>
            <a:spLocks noGrp="1"/>
          </p:cNvSpPr>
          <p:nvPr>
            <p:ph type="sldNum" sz="quarter" idx="12"/>
          </p:nvPr>
        </p:nvSpPr>
        <p:spPr/>
        <p:txBody>
          <a:bodyPr/>
          <a:lstStyle/>
          <a:p>
            <a:fld id="{DDAE5631-19A5-47B7-B769-FEE13667C425}" type="slidenum">
              <a:rPr lang="en-US" smtClean="0"/>
              <a:t>1</a:t>
            </a:fld>
            <a:endParaRPr lang="en-US"/>
          </a:p>
        </p:txBody>
      </p:sp>
    </p:spTree>
    <p:extLst>
      <p:ext uri="{BB962C8B-B14F-4D97-AF65-F5344CB8AC3E}">
        <p14:creationId xmlns:p14="http://schemas.microsoft.com/office/powerpoint/2010/main" val="1726477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2">
            <a:extLst>
              <a:ext uri="{FF2B5EF4-FFF2-40B4-BE49-F238E27FC236}">
                <a16:creationId xmlns:a16="http://schemas.microsoft.com/office/drawing/2014/main" id="{9AF6AFCB-5FEF-7B41-9097-A7985DAC37DB}"/>
              </a:ext>
            </a:extLst>
          </p:cNvPr>
          <p:cNvSpPr>
            <a:spLocks noGrp="1"/>
          </p:cNvSpPr>
          <p:nvPr>
            <p:ph idx="1"/>
          </p:nvPr>
        </p:nvSpPr>
        <p:spPr>
          <a:xfrm>
            <a:off x="838199" y="1825625"/>
            <a:ext cx="8755505" cy="4305352"/>
          </a:xfrm>
        </p:spPr>
        <p:txBody>
          <a:bodyPr>
            <a:noAutofit/>
          </a:bodyPr>
          <a:lstStyle/>
          <a:p>
            <a:pPr marL="14287" indent="0">
              <a:buNone/>
            </a:pPr>
            <a:r>
              <a:rPr lang="en-HK" altLang="en-US" dirty="0"/>
              <a:t>Choose a virtual environment:</a:t>
            </a:r>
            <a:endParaRPr lang="en-HK" altLang="en-US" b="1" dirty="0"/>
          </a:p>
          <a:p>
            <a:pPr marL="14287" indent="0">
              <a:buNone/>
            </a:pPr>
            <a:r>
              <a:rPr lang="en-HK" altLang="en-US" dirty="0">
                <a:latin typeface="Consolas" panose="020B0609020204030204" pitchFamily="49" charset="0"/>
                <a:cs typeface="Consolas" panose="020B0609020204030204" pitchFamily="49" charset="0"/>
              </a:rPr>
              <a:t>$ </a:t>
            </a:r>
            <a:r>
              <a:rPr lang="en-HK" altLang="en-US" b="1" dirty="0">
                <a:latin typeface="Consolas" panose="020B0609020204030204" pitchFamily="49" charset="0"/>
                <a:cs typeface="Consolas" panose="020B0609020204030204" pitchFamily="49" charset="0"/>
              </a:rPr>
              <a:t>source activate COMP4332</a:t>
            </a:r>
          </a:p>
          <a:p>
            <a:pPr marL="14287" indent="0">
              <a:buNone/>
            </a:pPr>
            <a:endParaRPr lang="en-HK" altLang="en-US" b="1" dirty="0"/>
          </a:p>
          <a:p>
            <a:pPr marL="14287" indent="0">
              <a:buNone/>
            </a:pPr>
            <a:r>
              <a:rPr lang="en-HK" altLang="en-US" dirty="0"/>
              <a:t>And then install necessary packages via </a:t>
            </a:r>
            <a:r>
              <a:rPr lang="en-HK" altLang="en-US" dirty="0" err="1"/>
              <a:t>conda</a:t>
            </a:r>
            <a:r>
              <a:rPr lang="en-HK" altLang="en-US" dirty="0"/>
              <a:t> or pip:</a:t>
            </a:r>
          </a:p>
          <a:p>
            <a:pPr marL="14287" indent="0">
              <a:buNone/>
            </a:pPr>
            <a:r>
              <a:rPr lang="en-HK" altLang="en-US" dirty="0">
                <a:latin typeface="Consolas" panose="020B0609020204030204" pitchFamily="49" charset="0"/>
                <a:cs typeface="Consolas" panose="020B0609020204030204" pitchFamily="49" charset="0"/>
              </a:rPr>
              <a:t>$ </a:t>
            </a:r>
            <a:r>
              <a:rPr lang="en-HK" altLang="en-US" b="1" dirty="0" err="1">
                <a:latin typeface="Consolas" panose="020B0609020204030204" pitchFamily="49" charset="0"/>
                <a:cs typeface="Consolas" panose="020B0609020204030204" pitchFamily="49" charset="0"/>
              </a:rPr>
              <a:t>conda</a:t>
            </a:r>
            <a:r>
              <a:rPr lang="en-HK" altLang="en-US" b="1" dirty="0">
                <a:latin typeface="Consolas" panose="020B0609020204030204" pitchFamily="49" charset="0"/>
                <a:cs typeface="Consolas" panose="020B0609020204030204" pitchFamily="49" charset="0"/>
              </a:rPr>
              <a:t> install </a:t>
            </a:r>
            <a:r>
              <a:rPr lang="en-HK" altLang="en-US" b="1" dirty="0" err="1">
                <a:latin typeface="Consolas" panose="020B0609020204030204" pitchFamily="49" charset="0"/>
                <a:cs typeface="Consolas" panose="020B0609020204030204" pitchFamily="49" charset="0"/>
              </a:rPr>
              <a:t>numpy</a:t>
            </a:r>
            <a:endParaRPr lang="en-HK" altLang="en-US" b="1" dirty="0">
              <a:latin typeface="Consolas" panose="020B0609020204030204" pitchFamily="49" charset="0"/>
              <a:cs typeface="Consolas" panose="020B0609020204030204" pitchFamily="49" charset="0"/>
            </a:endParaRPr>
          </a:p>
          <a:p>
            <a:pPr marL="14287" indent="0">
              <a:buNone/>
            </a:pPr>
            <a:r>
              <a:rPr lang="en-HK" altLang="en-US" dirty="0"/>
              <a:t>or </a:t>
            </a:r>
          </a:p>
          <a:p>
            <a:pPr marL="14287" indent="0">
              <a:buNone/>
            </a:pPr>
            <a:r>
              <a:rPr lang="en-HK" altLang="en-US" dirty="0">
                <a:latin typeface="Consolas" panose="020B0609020204030204" pitchFamily="49" charset="0"/>
                <a:cs typeface="Consolas" panose="020B0609020204030204" pitchFamily="49" charset="0"/>
              </a:rPr>
              <a:t>$ </a:t>
            </a:r>
            <a:r>
              <a:rPr lang="en-HK" altLang="en-US" b="1" dirty="0">
                <a:latin typeface="Consolas" panose="020B0609020204030204" pitchFamily="49" charset="0"/>
                <a:cs typeface="Consolas" panose="020B0609020204030204" pitchFamily="49" charset="0"/>
              </a:rPr>
              <a:t>pip install </a:t>
            </a:r>
            <a:r>
              <a:rPr lang="en-HK" altLang="en-US" b="1" dirty="0" err="1">
                <a:latin typeface="Consolas" panose="020B0609020204030204" pitchFamily="49" charset="0"/>
                <a:cs typeface="Consolas" panose="020B0609020204030204" pitchFamily="49" charset="0"/>
              </a:rPr>
              <a:t>numpy</a:t>
            </a:r>
            <a:endParaRPr lang="en-US" altLang="en-US" b="1" dirty="0">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pPr algn="ctr"/>
            <a:r>
              <a:rPr lang="en-US" dirty="0"/>
              <a:t>Installing Packages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pic>
        <p:nvPicPr>
          <p:cNvPr id="11" name="Picture 10">
            <a:extLst>
              <a:ext uri="{FF2B5EF4-FFF2-40B4-BE49-F238E27FC236}">
                <a16:creationId xmlns:a16="http://schemas.microsoft.com/office/drawing/2014/main" id="{CB622239-336D-4443-AF51-8AC96F876FB9}"/>
              </a:ext>
            </a:extLst>
          </p:cNvPr>
          <p:cNvPicPr>
            <a:picLocks noChangeAspect="1"/>
          </p:cNvPicPr>
          <p:nvPr/>
        </p:nvPicPr>
        <p:blipFill>
          <a:blip r:embed="rId2"/>
          <a:stretch>
            <a:fillRect/>
          </a:stretch>
        </p:blipFill>
        <p:spPr>
          <a:xfrm>
            <a:off x="8433525" y="4211607"/>
            <a:ext cx="2880000" cy="960000"/>
          </a:xfrm>
          <a:prstGeom prst="rect">
            <a:avLst/>
          </a:prstGeom>
        </p:spPr>
      </p:pic>
    </p:spTree>
    <p:extLst>
      <p:ext uri="{BB962C8B-B14F-4D97-AF65-F5344CB8AC3E}">
        <p14:creationId xmlns:p14="http://schemas.microsoft.com/office/powerpoint/2010/main" val="363974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2">
            <a:extLst>
              <a:ext uri="{FF2B5EF4-FFF2-40B4-BE49-F238E27FC236}">
                <a16:creationId xmlns:a16="http://schemas.microsoft.com/office/drawing/2014/main" id="{9AF6AFCB-5FEF-7B41-9097-A7985DAC37DB}"/>
              </a:ext>
            </a:extLst>
          </p:cNvPr>
          <p:cNvSpPr>
            <a:spLocks noGrp="1"/>
          </p:cNvSpPr>
          <p:nvPr>
            <p:ph idx="1"/>
          </p:nvPr>
        </p:nvSpPr>
        <p:spPr>
          <a:xfrm>
            <a:off x="838200" y="1825625"/>
            <a:ext cx="7704000" cy="4305352"/>
          </a:xfrm>
        </p:spPr>
        <p:txBody>
          <a:bodyPr>
            <a:normAutofit/>
          </a:bodyPr>
          <a:lstStyle/>
          <a:p>
            <a:pPr marL="14287" indent="0">
              <a:buNone/>
            </a:pPr>
            <a:r>
              <a:rPr lang="en-HK" altLang="en-US" dirty="0"/>
              <a:t>Because we use </a:t>
            </a:r>
            <a:r>
              <a:rPr lang="en-HK" altLang="en-US" dirty="0" err="1"/>
              <a:t>Keras</a:t>
            </a:r>
            <a:r>
              <a:rPr lang="en-HK" altLang="en-US" dirty="0"/>
              <a:t> in the course this semester, we need to install the </a:t>
            </a:r>
            <a:r>
              <a:rPr lang="en-HK" altLang="en-US" dirty="0" err="1"/>
              <a:t>Keras</a:t>
            </a:r>
            <a:r>
              <a:rPr lang="en-HK" altLang="en-US" dirty="0"/>
              <a:t> deep learning framework and use </a:t>
            </a:r>
            <a:r>
              <a:rPr lang="en-HK" altLang="en-US" dirty="0" err="1"/>
              <a:t>tensorflow</a:t>
            </a:r>
            <a:r>
              <a:rPr lang="en-HK" altLang="en-US" dirty="0"/>
              <a:t> as the backend:</a:t>
            </a:r>
          </a:p>
          <a:p>
            <a:pPr marL="14287" indent="0">
              <a:buNone/>
            </a:pPr>
            <a:r>
              <a:rPr lang="en-HK" altLang="en-US" dirty="0" err="1"/>
              <a:t>Tensorflow</a:t>
            </a:r>
            <a:r>
              <a:rPr lang="en-HK" altLang="en-US" dirty="0"/>
              <a:t>:</a:t>
            </a:r>
          </a:p>
          <a:p>
            <a:pPr marL="14287" indent="0">
              <a:buNone/>
            </a:pPr>
            <a:r>
              <a:rPr lang="en-US" altLang="en-US" dirty="0">
                <a:hlinkClick r:id="rId2"/>
              </a:rPr>
              <a:t>https://www.tensorflow.org/install/pip</a:t>
            </a:r>
            <a:endParaRPr lang="en-US" altLang="en-US" dirty="0"/>
          </a:p>
          <a:p>
            <a:pPr marL="14287" indent="0">
              <a:buNone/>
            </a:pPr>
            <a:endParaRPr lang="en-US" altLang="en-US" dirty="0"/>
          </a:p>
          <a:p>
            <a:pPr marL="14287" indent="0">
              <a:buNone/>
            </a:pPr>
            <a:r>
              <a:rPr lang="en-US" altLang="en-US" dirty="0" err="1"/>
              <a:t>Keras</a:t>
            </a:r>
            <a:r>
              <a:rPr lang="en-US" altLang="en-US" dirty="0"/>
              <a:t>:</a:t>
            </a:r>
          </a:p>
          <a:p>
            <a:pPr marL="14287" indent="0">
              <a:buNone/>
            </a:pPr>
            <a:r>
              <a:rPr lang="en-US" altLang="en-US" dirty="0">
                <a:hlinkClick r:id="rId3"/>
              </a:rPr>
              <a:t>https://keras.io/#installation</a:t>
            </a:r>
            <a:endParaRPr lang="en-US" altLang="en-US" dirty="0"/>
          </a:p>
        </p:txBody>
      </p:sp>
      <p:sp>
        <p:nvSpPr>
          <p:cNvPr id="2" name="Title 1"/>
          <p:cNvSpPr>
            <a:spLocks noGrp="1"/>
          </p:cNvSpPr>
          <p:nvPr>
            <p:ph type="title"/>
          </p:nvPr>
        </p:nvSpPr>
        <p:spPr/>
        <p:txBody>
          <a:bodyPr/>
          <a:lstStyle/>
          <a:p>
            <a:pPr algn="ctr"/>
            <a:r>
              <a:rPr lang="en-US" dirty="0"/>
              <a:t>Installing Packages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pic>
        <p:nvPicPr>
          <p:cNvPr id="6" name="Picture 5">
            <a:extLst>
              <a:ext uri="{FF2B5EF4-FFF2-40B4-BE49-F238E27FC236}">
                <a16:creationId xmlns:a16="http://schemas.microsoft.com/office/drawing/2014/main" id="{CCBC3B7A-BE54-2242-B7CC-F5B83CBB7114}"/>
              </a:ext>
            </a:extLst>
          </p:cNvPr>
          <p:cNvPicPr>
            <a:picLocks noChangeAspect="1"/>
          </p:cNvPicPr>
          <p:nvPr/>
        </p:nvPicPr>
        <p:blipFill>
          <a:blip r:embed="rId4"/>
          <a:stretch>
            <a:fillRect/>
          </a:stretch>
        </p:blipFill>
        <p:spPr>
          <a:xfrm>
            <a:off x="8461949" y="4976699"/>
            <a:ext cx="2880000" cy="835200"/>
          </a:xfrm>
          <a:prstGeom prst="rect">
            <a:avLst/>
          </a:prstGeom>
        </p:spPr>
      </p:pic>
      <p:pic>
        <p:nvPicPr>
          <p:cNvPr id="5" name="Picture 4">
            <a:extLst>
              <a:ext uri="{FF2B5EF4-FFF2-40B4-BE49-F238E27FC236}">
                <a16:creationId xmlns:a16="http://schemas.microsoft.com/office/drawing/2014/main" id="{A72B15FD-1051-AE4D-92EB-1F1DEA09C755}"/>
              </a:ext>
            </a:extLst>
          </p:cNvPr>
          <p:cNvPicPr>
            <a:picLocks noChangeAspect="1"/>
          </p:cNvPicPr>
          <p:nvPr/>
        </p:nvPicPr>
        <p:blipFill>
          <a:blip r:embed="rId5"/>
          <a:stretch>
            <a:fillRect/>
          </a:stretch>
        </p:blipFill>
        <p:spPr>
          <a:xfrm>
            <a:off x="8784349" y="2828111"/>
            <a:ext cx="2235200" cy="1905000"/>
          </a:xfrm>
          <a:prstGeom prst="rect">
            <a:avLst/>
          </a:prstGeom>
        </p:spPr>
      </p:pic>
    </p:spTree>
    <p:extLst>
      <p:ext uri="{BB962C8B-B14F-4D97-AF65-F5344CB8AC3E}">
        <p14:creationId xmlns:p14="http://schemas.microsoft.com/office/powerpoint/2010/main" val="2618588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2">
            <a:extLst>
              <a:ext uri="{FF2B5EF4-FFF2-40B4-BE49-F238E27FC236}">
                <a16:creationId xmlns:a16="http://schemas.microsoft.com/office/drawing/2014/main" id="{9AF6AFCB-5FEF-7B41-9097-A7985DAC37DB}"/>
              </a:ext>
            </a:extLst>
          </p:cNvPr>
          <p:cNvSpPr>
            <a:spLocks noGrp="1"/>
          </p:cNvSpPr>
          <p:nvPr>
            <p:ph idx="1"/>
          </p:nvPr>
        </p:nvSpPr>
        <p:spPr>
          <a:xfrm>
            <a:off x="838200" y="1825625"/>
            <a:ext cx="10824148" cy="4305352"/>
          </a:xfrm>
        </p:spPr>
        <p:txBody>
          <a:bodyPr>
            <a:noAutofit/>
          </a:bodyPr>
          <a:lstStyle/>
          <a:p>
            <a:pPr marL="14287" indent="0">
              <a:buNone/>
            </a:pPr>
            <a:r>
              <a:rPr lang="en-HK" altLang="en-US" dirty="0"/>
              <a:t>And install all other packages: </a:t>
            </a:r>
          </a:p>
          <a:p>
            <a:pPr marL="14287" indent="0">
              <a:buNone/>
            </a:pPr>
            <a:r>
              <a:rPr lang="en-HK" altLang="en-US" dirty="0">
                <a:latin typeface="Consolas" panose="020B0609020204030204" pitchFamily="49" charset="0"/>
                <a:cs typeface="Consolas" panose="020B0609020204030204" pitchFamily="49" charset="0"/>
              </a:rPr>
              <a:t>$ </a:t>
            </a:r>
            <a:r>
              <a:rPr lang="en-HK" altLang="en-US" b="1" dirty="0">
                <a:latin typeface="Consolas" panose="020B0609020204030204" pitchFamily="49" charset="0"/>
                <a:cs typeface="Consolas" panose="020B0609020204030204" pitchFamily="49" charset="0"/>
              </a:rPr>
              <a:t>pip install </a:t>
            </a:r>
            <a:r>
              <a:rPr lang="en-HK" altLang="en-US" b="1" dirty="0" err="1">
                <a:latin typeface="Consolas" panose="020B0609020204030204" pitchFamily="49" charset="0"/>
                <a:cs typeface="Consolas" panose="020B0609020204030204" pitchFamily="49" charset="0"/>
              </a:rPr>
              <a:t>nltk</a:t>
            </a:r>
            <a:r>
              <a:rPr lang="en-HK" altLang="en-US" b="1" dirty="0">
                <a:latin typeface="Consolas" panose="020B0609020204030204" pitchFamily="49" charset="0"/>
                <a:cs typeface="Consolas" panose="020B0609020204030204" pitchFamily="49" charset="0"/>
              </a:rPr>
              <a:t> pandas </a:t>
            </a:r>
            <a:r>
              <a:rPr lang="en-HK" altLang="en-US" b="1" dirty="0" err="1">
                <a:latin typeface="Consolas" panose="020B0609020204030204" pitchFamily="49" charset="0"/>
                <a:cs typeface="Consolas" panose="020B0609020204030204" pitchFamily="49" charset="0"/>
              </a:rPr>
              <a:t>scikit</a:t>
            </a:r>
            <a:r>
              <a:rPr lang="en-HK" altLang="en-US" b="1" dirty="0">
                <a:latin typeface="Consolas" panose="020B0609020204030204" pitchFamily="49" charset="0"/>
                <a:cs typeface="Consolas" panose="020B0609020204030204" pitchFamily="49" charset="0"/>
              </a:rPr>
              <a:t>-learn</a:t>
            </a:r>
          </a:p>
          <a:p>
            <a:pPr marL="14287" indent="0">
              <a:buNone/>
            </a:pPr>
            <a:endParaRPr lang="en-HK" altLang="en-US" dirty="0"/>
          </a:p>
          <a:p>
            <a:pPr marL="14287" indent="0">
              <a:buNone/>
            </a:pPr>
            <a:r>
              <a:rPr lang="en-HK" altLang="en-US" dirty="0"/>
              <a:t>Besides, you also need to download some NLTK data:</a:t>
            </a:r>
          </a:p>
          <a:p>
            <a:pPr marL="14287" indent="0">
              <a:buNone/>
            </a:pPr>
            <a:r>
              <a:rPr lang="en-HK" altLang="en-US" dirty="0">
                <a:latin typeface="Consolas" panose="020B0609020204030204" pitchFamily="49" charset="0"/>
                <a:cs typeface="Consolas" panose="020B0609020204030204" pitchFamily="49" charset="0"/>
              </a:rPr>
              <a:t>$ </a:t>
            </a:r>
            <a:r>
              <a:rPr lang="en-HK" altLang="en-US" b="1" dirty="0">
                <a:latin typeface="Consolas" panose="020B0609020204030204" pitchFamily="49" charset="0"/>
                <a:cs typeface="Consolas" panose="020B0609020204030204" pitchFamily="49" charset="0"/>
              </a:rPr>
              <a:t>python</a:t>
            </a:r>
          </a:p>
          <a:p>
            <a:pPr marL="14287" indent="0">
              <a:buNone/>
            </a:pPr>
            <a:r>
              <a:rPr lang="en-HK" altLang="en-US" sz="2600" dirty="0">
                <a:latin typeface="Consolas" panose="020B0609020204030204" pitchFamily="49" charset="0"/>
                <a:cs typeface="Consolas" panose="020B0609020204030204" pitchFamily="49" charset="0"/>
              </a:rPr>
              <a:t>&gt;&gt;&gt; </a:t>
            </a:r>
            <a:r>
              <a:rPr lang="en-HK" altLang="en-US" sz="2600" b="1" dirty="0">
                <a:solidFill>
                  <a:schemeClr val="accent1">
                    <a:lumMod val="50000"/>
                  </a:schemeClr>
                </a:solidFill>
                <a:latin typeface="Consolas" panose="020B0609020204030204" pitchFamily="49" charset="0"/>
                <a:cs typeface="Consolas" panose="020B0609020204030204" pitchFamily="49" charset="0"/>
              </a:rPr>
              <a:t>import </a:t>
            </a:r>
            <a:r>
              <a:rPr lang="en-HK" altLang="en-US" sz="2600" b="1" dirty="0" err="1">
                <a:solidFill>
                  <a:schemeClr val="accent1">
                    <a:lumMod val="50000"/>
                  </a:schemeClr>
                </a:solidFill>
                <a:latin typeface="Consolas" panose="020B0609020204030204" pitchFamily="49" charset="0"/>
                <a:cs typeface="Consolas" panose="020B0609020204030204" pitchFamily="49" charset="0"/>
              </a:rPr>
              <a:t>nltk</a:t>
            </a:r>
            <a:endParaRPr lang="en-HK" altLang="en-US" sz="2600" b="1" dirty="0">
              <a:solidFill>
                <a:schemeClr val="accent1">
                  <a:lumMod val="50000"/>
                </a:schemeClr>
              </a:solidFill>
              <a:latin typeface="Consolas" panose="020B0609020204030204" pitchFamily="49" charset="0"/>
              <a:cs typeface="Consolas" panose="020B0609020204030204" pitchFamily="49" charset="0"/>
            </a:endParaRPr>
          </a:p>
          <a:p>
            <a:pPr marL="14287" indent="0">
              <a:buNone/>
            </a:pPr>
            <a:r>
              <a:rPr lang="en-HK" altLang="en-US" sz="2600" dirty="0">
                <a:latin typeface="Consolas" panose="020B0609020204030204" pitchFamily="49" charset="0"/>
                <a:cs typeface="Consolas" panose="020B0609020204030204" pitchFamily="49" charset="0"/>
              </a:rPr>
              <a:t>&gt;&gt;&gt; </a:t>
            </a:r>
            <a:r>
              <a:rPr lang="en-HK" altLang="en-US" sz="2600" b="1" dirty="0" err="1">
                <a:solidFill>
                  <a:schemeClr val="accent1">
                    <a:lumMod val="50000"/>
                  </a:schemeClr>
                </a:solidFill>
                <a:latin typeface="Consolas" panose="020B0609020204030204" pitchFamily="49" charset="0"/>
                <a:cs typeface="Consolas" panose="020B0609020204030204" pitchFamily="49" charset="0"/>
              </a:rPr>
              <a:t>nltk.download</a:t>
            </a:r>
            <a:r>
              <a:rPr lang="en-HK" altLang="en-US" sz="2600" b="1" dirty="0">
                <a:solidFill>
                  <a:schemeClr val="accent1">
                    <a:lumMod val="50000"/>
                  </a:schemeClr>
                </a:solidFill>
                <a:latin typeface="Consolas" panose="020B0609020204030204" pitchFamily="49" charset="0"/>
                <a:cs typeface="Consolas" panose="020B0609020204030204" pitchFamily="49" charset="0"/>
              </a:rPr>
              <a:t> (‘</a:t>
            </a:r>
            <a:r>
              <a:rPr lang="en-HK" altLang="en-US" sz="2600" b="1" dirty="0" err="1">
                <a:solidFill>
                  <a:schemeClr val="accent1">
                    <a:lumMod val="50000"/>
                  </a:schemeClr>
                </a:solidFill>
                <a:latin typeface="Consolas" panose="020B0609020204030204" pitchFamily="49" charset="0"/>
                <a:cs typeface="Consolas" panose="020B0609020204030204" pitchFamily="49" charset="0"/>
              </a:rPr>
              <a:t>punkt</a:t>
            </a:r>
            <a:r>
              <a:rPr lang="en-HK" altLang="en-US" sz="2600" b="1" dirty="0">
                <a:solidFill>
                  <a:schemeClr val="accent1">
                    <a:lumMod val="50000"/>
                  </a:schemeClr>
                </a:solidFill>
                <a:latin typeface="Consolas" panose="020B0609020204030204" pitchFamily="49" charset="0"/>
                <a:cs typeface="Consolas" panose="020B0609020204030204" pitchFamily="49" charset="0"/>
              </a:rPr>
              <a:t>’)</a:t>
            </a:r>
          </a:p>
          <a:p>
            <a:pPr marL="14287" indent="0">
              <a:buNone/>
            </a:pPr>
            <a:r>
              <a:rPr lang="en-HK" altLang="en-US" sz="2600" dirty="0">
                <a:latin typeface="Consolas" panose="020B0609020204030204" pitchFamily="49" charset="0"/>
                <a:cs typeface="Consolas" panose="020B0609020204030204" pitchFamily="49" charset="0"/>
              </a:rPr>
              <a:t>&gt;&gt;&gt; </a:t>
            </a:r>
            <a:r>
              <a:rPr lang="en-HK" altLang="en-US" sz="2600" b="1" dirty="0" err="1">
                <a:solidFill>
                  <a:schemeClr val="accent1">
                    <a:lumMod val="50000"/>
                  </a:schemeClr>
                </a:solidFill>
                <a:latin typeface="Consolas" panose="020B0609020204030204" pitchFamily="49" charset="0"/>
                <a:cs typeface="Consolas" panose="020B0609020204030204" pitchFamily="49" charset="0"/>
              </a:rPr>
              <a:t>nltk.download</a:t>
            </a:r>
            <a:r>
              <a:rPr lang="en-HK" altLang="en-US" sz="2600" b="1" dirty="0">
                <a:solidFill>
                  <a:schemeClr val="accent1">
                    <a:lumMod val="50000"/>
                  </a:schemeClr>
                </a:solidFill>
                <a:latin typeface="Consolas" panose="020B0609020204030204" pitchFamily="49" charset="0"/>
                <a:cs typeface="Consolas" panose="020B0609020204030204" pitchFamily="49" charset="0"/>
              </a:rPr>
              <a:t>(‘</a:t>
            </a:r>
            <a:r>
              <a:rPr lang="en-HK" altLang="en-US" sz="2600" b="1" dirty="0" err="1">
                <a:solidFill>
                  <a:schemeClr val="accent1">
                    <a:lumMod val="50000"/>
                  </a:schemeClr>
                </a:solidFill>
                <a:latin typeface="Consolas" panose="020B0609020204030204" pitchFamily="49" charset="0"/>
                <a:cs typeface="Consolas" panose="020B0609020204030204" pitchFamily="49" charset="0"/>
              </a:rPr>
              <a:t>stopwords</a:t>
            </a:r>
            <a:r>
              <a:rPr lang="en-HK" altLang="en-US" sz="2600" b="1" dirty="0">
                <a:solidFill>
                  <a:schemeClr val="accent1">
                    <a:lumMod val="50000"/>
                  </a:schemeClr>
                </a:solidFill>
                <a:latin typeface="Consolas" panose="020B0609020204030204" pitchFamily="49" charset="0"/>
                <a:cs typeface="Consolas" panose="020B0609020204030204" pitchFamily="49" charset="0"/>
              </a:rPr>
              <a:t>’)</a:t>
            </a:r>
          </a:p>
          <a:p>
            <a:pPr marL="14287" indent="0">
              <a:buNone/>
            </a:pPr>
            <a:r>
              <a:rPr lang="en-HK" altLang="en-US" sz="2600" dirty="0">
                <a:latin typeface="Consolas" panose="020B0609020204030204" pitchFamily="49" charset="0"/>
                <a:cs typeface="Consolas" panose="020B0609020204030204" pitchFamily="49" charset="0"/>
              </a:rPr>
              <a:t>&gt;&gt;&gt;</a:t>
            </a:r>
            <a:r>
              <a:rPr lang="en-HK" altLang="en-US" sz="2600" b="1" dirty="0">
                <a:latin typeface="Consolas" panose="020B0609020204030204" pitchFamily="49" charset="0"/>
                <a:cs typeface="Consolas" panose="020B0609020204030204" pitchFamily="49" charset="0"/>
              </a:rPr>
              <a:t> </a:t>
            </a:r>
            <a:r>
              <a:rPr lang="en-HK" altLang="en-US" sz="2600" b="1" dirty="0">
                <a:solidFill>
                  <a:schemeClr val="accent1">
                    <a:lumMod val="50000"/>
                  </a:schemeClr>
                </a:solidFill>
                <a:latin typeface="Consolas" panose="020B0609020204030204" pitchFamily="49" charset="0"/>
                <a:cs typeface="Consolas" panose="020B0609020204030204" pitchFamily="49" charset="0"/>
              </a:rPr>
              <a:t>exit()</a:t>
            </a:r>
          </a:p>
        </p:txBody>
      </p:sp>
      <p:sp>
        <p:nvSpPr>
          <p:cNvPr id="2" name="Title 1"/>
          <p:cNvSpPr>
            <a:spLocks noGrp="1"/>
          </p:cNvSpPr>
          <p:nvPr>
            <p:ph type="title"/>
          </p:nvPr>
        </p:nvSpPr>
        <p:spPr/>
        <p:txBody>
          <a:bodyPr/>
          <a:lstStyle/>
          <a:p>
            <a:pPr algn="ctr"/>
            <a:r>
              <a:rPr lang="en-US" dirty="0"/>
              <a:t>Installing Packages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260792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2">
            <a:extLst>
              <a:ext uri="{FF2B5EF4-FFF2-40B4-BE49-F238E27FC236}">
                <a16:creationId xmlns:a16="http://schemas.microsoft.com/office/drawing/2014/main" id="{9AF6AFCB-5FEF-7B41-9097-A7985DAC37DB}"/>
              </a:ext>
            </a:extLst>
          </p:cNvPr>
          <p:cNvSpPr>
            <a:spLocks noGrp="1"/>
          </p:cNvSpPr>
          <p:nvPr>
            <p:ph idx="1"/>
          </p:nvPr>
        </p:nvSpPr>
        <p:spPr>
          <a:xfrm>
            <a:off x="838200" y="1825625"/>
            <a:ext cx="10824148" cy="4305352"/>
          </a:xfrm>
        </p:spPr>
        <p:txBody>
          <a:bodyPr>
            <a:noAutofit/>
          </a:bodyPr>
          <a:lstStyle/>
          <a:p>
            <a:pPr marL="14287" indent="0">
              <a:buNone/>
            </a:pPr>
            <a:r>
              <a:rPr lang="en-HK" altLang="en-US" dirty="0"/>
              <a:t>We have provided skeleton part of the Multi Layer Perceptron.</a:t>
            </a:r>
            <a:endParaRPr lang="en-HK" altLang="en-US" b="1" dirty="0"/>
          </a:p>
          <a:p>
            <a:pPr marL="14287" indent="0">
              <a:buNone/>
            </a:pPr>
            <a:r>
              <a:rPr lang="en-HK" altLang="en-US" dirty="0"/>
              <a:t>You just need to finish the random projection part and MLP part.</a:t>
            </a:r>
          </a:p>
        </p:txBody>
      </p:sp>
      <p:sp>
        <p:nvSpPr>
          <p:cNvPr id="2" name="Title 1"/>
          <p:cNvSpPr>
            <a:spLocks noGrp="1"/>
          </p:cNvSpPr>
          <p:nvPr>
            <p:ph type="title"/>
          </p:nvPr>
        </p:nvSpPr>
        <p:spPr/>
        <p:txBody>
          <a:bodyPr/>
          <a:lstStyle/>
          <a:p>
            <a:pPr algn="ctr"/>
            <a:r>
              <a:rPr lang="en-US" dirty="0"/>
              <a:t>What You Need to Do</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4247041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2">
            <a:extLst>
              <a:ext uri="{FF2B5EF4-FFF2-40B4-BE49-F238E27FC236}">
                <a16:creationId xmlns:a16="http://schemas.microsoft.com/office/drawing/2014/main" id="{9AF6AFCB-5FEF-7B41-9097-A7985DAC37DB}"/>
              </a:ext>
            </a:extLst>
          </p:cNvPr>
          <p:cNvSpPr>
            <a:spLocks noGrp="1"/>
          </p:cNvSpPr>
          <p:nvPr>
            <p:ph idx="1"/>
          </p:nvPr>
        </p:nvSpPr>
        <p:spPr>
          <a:xfrm>
            <a:off x="838200" y="1825625"/>
            <a:ext cx="10824148" cy="4305352"/>
          </a:xfrm>
        </p:spPr>
        <p:txBody>
          <a:bodyPr>
            <a:noAutofit/>
          </a:bodyPr>
          <a:lstStyle/>
          <a:p>
            <a:pPr marL="14287" indent="0">
              <a:buNone/>
            </a:pPr>
            <a:r>
              <a:rPr lang="en-HK" altLang="en-US" dirty="0"/>
              <a:t>There are multiple ways to represent documents. One way is to use bag-of-words and one-hot vectors. However, as the vocabulary size maybe very large and the documents vary in length, it is not easy to feed one-hot vectors to a perceptron. Hence, we will use </a:t>
            </a:r>
            <a:r>
              <a:rPr lang="en-HK" altLang="en-US" dirty="0">
                <a:hlinkClick r:id="rId2"/>
              </a:rPr>
              <a:t>Gaussian Random Projection</a:t>
            </a:r>
            <a:r>
              <a:rPr lang="en-HK" altLang="en-US" dirty="0"/>
              <a:t> to reduce the dimensionality of document vectors. </a:t>
            </a:r>
          </a:p>
        </p:txBody>
      </p:sp>
      <p:sp>
        <p:nvSpPr>
          <p:cNvPr id="2" name="Title 1"/>
          <p:cNvSpPr>
            <a:spLocks noGrp="1"/>
          </p:cNvSpPr>
          <p:nvPr>
            <p:ph type="title"/>
          </p:nvPr>
        </p:nvSpPr>
        <p:spPr/>
        <p:txBody>
          <a:bodyPr/>
          <a:lstStyle/>
          <a:p>
            <a:pPr algn="ctr"/>
            <a:r>
              <a:rPr lang="en-US" dirty="0"/>
              <a:t>Random Projection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775056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2">
            <a:extLst>
              <a:ext uri="{FF2B5EF4-FFF2-40B4-BE49-F238E27FC236}">
                <a16:creationId xmlns:a16="http://schemas.microsoft.com/office/drawing/2014/main" id="{9AF6AFCB-5FEF-7B41-9097-A7985DAC37DB}"/>
              </a:ext>
            </a:extLst>
          </p:cNvPr>
          <p:cNvSpPr>
            <a:spLocks noGrp="1"/>
          </p:cNvSpPr>
          <p:nvPr>
            <p:ph idx="1"/>
          </p:nvPr>
        </p:nvSpPr>
        <p:spPr>
          <a:xfrm>
            <a:off x="838200" y="1825625"/>
            <a:ext cx="10824148" cy="4305352"/>
          </a:xfrm>
        </p:spPr>
        <p:txBody>
          <a:bodyPr>
            <a:noAutofit/>
          </a:bodyPr>
          <a:lstStyle/>
          <a:p>
            <a:pPr marL="14287" indent="0">
              <a:buNone/>
            </a:pPr>
            <a:r>
              <a:rPr lang="en-HK" altLang="en-US" dirty="0"/>
              <a:t>The </a:t>
            </a:r>
            <a:r>
              <a:rPr lang="en-HK" altLang="en-US" dirty="0" err="1"/>
              <a:t>sklearn</a:t>
            </a:r>
            <a:r>
              <a:rPr lang="en-HK" altLang="en-US" dirty="0"/>
              <a:t> package has provided a handful tool to perform the random projection, and this is the example given by the official document:</a:t>
            </a:r>
          </a:p>
          <a:p>
            <a:pPr marL="471487" lvl="1" indent="0">
              <a:buNone/>
            </a:pPr>
            <a:r>
              <a:rPr lang="en-HK" altLang="en-US" sz="2600" dirty="0">
                <a:solidFill>
                  <a:schemeClr val="accent1">
                    <a:lumMod val="50000"/>
                  </a:schemeClr>
                </a:solidFill>
                <a:latin typeface="Consolas" panose="020B0609020204030204" pitchFamily="49" charset="0"/>
                <a:cs typeface="Consolas" panose="020B0609020204030204" pitchFamily="49" charset="0"/>
              </a:rPr>
              <a:t>import </a:t>
            </a:r>
            <a:r>
              <a:rPr lang="en-HK" altLang="en-US" sz="2600" dirty="0" err="1">
                <a:solidFill>
                  <a:schemeClr val="accent1">
                    <a:lumMod val="50000"/>
                  </a:schemeClr>
                </a:solidFill>
                <a:latin typeface="Consolas" panose="020B0609020204030204" pitchFamily="49" charset="0"/>
                <a:cs typeface="Consolas" panose="020B0609020204030204" pitchFamily="49" charset="0"/>
              </a:rPr>
              <a:t>numpy</a:t>
            </a:r>
            <a:r>
              <a:rPr lang="en-HK" altLang="en-US" sz="2600" dirty="0">
                <a:solidFill>
                  <a:schemeClr val="accent1">
                    <a:lumMod val="50000"/>
                  </a:schemeClr>
                </a:solidFill>
                <a:latin typeface="Consolas" panose="020B0609020204030204" pitchFamily="49" charset="0"/>
                <a:cs typeface="Consolas" panose="020B0609020204030204" pitchFamily="49" charset="0"/>
              </a:rPr>
              <a:t> as np </a:t>
            </a:r>
          </a:p>
          <a:p>
            <a:pPr marL="471487" lvl="1" indent="0">
              <a:buNone/>
            </a:pPr>
            <a:r>
              <a:rPr lang="en-HK" altLang="en-US" sz="2600" dirty="0">
                <a:solidFill>
                  <a:schemeClr val="accent1">
                    <a:lumMod val="50000"/>
                  </a:schemeClr>
                </a:solidFill>
                <a:latin typeface="Consolas" panose="020B0609020204030204" pitchFamily="49" charset="0"/>
                <a:cs typeface="Consolas" panose="020B0609020204030204" pitchFamily="49" charset="0"/>
              </a:rPr>
              <a:t>from </a:t>
            </a:r>
            <a:r>
              <a:rPr lang="en-HK" altLang="en-US" sz="2600" dirty="0" err="1">
                <a:solidFill>
                  <a:schemeClr val="accent1">
                    <a:lumMod val="50000"/>
                  </a:schemeClr>
                </a:solidFill>
                <a:latin typeface="Consolas" panose="020B0609020204030204" pitchFamily="49" charset="0"/>
                <a:cs typeface="Consolas" panose="020B0609020204030204" pitchFamily="49" charset="0"/>
              </a:rPr>
              <a:t>sklearn</a:t>
            </a:r>
            <a:r>
              <a:rPr lang="en-HK" altLang="en-US" sz="2600" dirty="0">
                <a:solidFill>
                  <a:schemeClr val="accent1">
                    <a:lumMod val="50000"/>
                  </a:schemeClr>
                </a:solidFill>
                <a:latin typeface="Consolas" panose="020B0609020204030204" pitchFamily="49" charset="0"/>
                <a:cs typeface="Consolas" panose="020B0609020204030204" pitchFamily="49" charset="0"/>
              </a:rPr>
              <a:t> import random projection </a:t>
            </a:r>
          </a:p>
          <a:p>
            <a:pPr marL="471487" lvl="1" indent="0">
              <a:buNone/>
            </a:pPr>
            <a:endParaRPr lang="en-HK" altLang="en-US" sz="2600" dirty="0">
              <a:solidFill>
                <a:schemeClr val="accent1">
                  <a:lumMod val="50000"/>
                </a:schemeClr>
              </a:solidFill>
              <a:latin typeface="Consolas" panose="020B0609020204030204" pitchFamily="49" charset="0"/>
              <a:cs typeface="Consolas" panose="020B0609020204030204" pitchFamily="49" charset="0"/>
            </a:endParaRPr>
          </a:p>
          <a:p>
            <a:pPr marL="471487" lvl="1" indent="0">
              <a:buNone/>
            </a:pPr>
            <a:r>
              <a:rPr lang="en-HK" altLang="en-US" sz="2600" dirty="0">
                <a:solidFill>
                  <a:schemeClr val="accent1">
                    <a:lumMod val="50000"/>
                  </a:schemeClr>
                </a:solidFill>
                <a:latin typeface="Consolas" panose="020B0609020204030204" pitchFamily="49" charset="0"/>
                <a:cs typeface="Consolas" panose="020B0609020204030204" pitchFamily="49" charset="0"/>
              </a:rPr>
              <a:t>X = </a:t>
            </a:r>
            <a:r>
              <a:rPr lang="en-HK" altLang="en-US" sz="2600" dirty="0" err="1">
                <a:solidFill>
                  <a:schemeClr val="accent1">
                    <a:lumMod val="50000"/>
                  </a:schemeClr>
                </a:solidFill>
                <a:latin typeface="Consolas" panose="020B0609020204030204" pitchFamily="49" charset="0"/>
                <a:cs typeface="Consolas" panose="020B0609020204030204" pitchFamily="49" charset="0"/>
              </a:rPr>
              <a:t>np.random.rand</a:t>
            </a:r>
            <a:r>
              <a:rPr lang="en-HK" altLang="en-US" sz="2600" dirty="0">
                <a:solidFill>
                  <a:schemeClr val="accent1">
                    <a:lumMod val="50000"/>
                  </a:schemeClr>
                </a:solidFill>
                <a:latin typeface="Consolas" panose="020B0609020204030204" pitchFamily="49" charset="0"/>
                <a:cs typeface="Consolas" panose="020B0609020204030204" pitchFamily="49" charset="0"/>
              </a:rPr>
              <a:t>(100 , 10000) </a:t>
            </a:r>
          </a:p>
          <a:p>
            <a:pPr marL="471487" lvl="1" indent="0">
              <a:buNone/>
            </a:pPr>
            <a:r>
              <a:rPr lang="en-HK" altLang="en-US" sz="2600" dirty="0">
                <a:solidFill>
                  <a:schemeClr val="accent1">
                    <a:lumMod val="50000"/>
                  </a:schemeClr>
                </a:solidFill>
                <a:latin typeface="Consolas" panose="020B0609020204030204" pitchFamily="49" charset="0"/>
                <a:cs typeface="Consolas" panose="020B0609020204030204" pitchFamily="49" charset="0"/>
              </a:rPr>
              <a:t>transformer = </a:t>
            </a:r>
            <a:r>
              <a:rPr lang="en-HK" altLang="en-US" sz="2600" dirty="0" err="1">
                <a:solidFill>
                  <a:schemeClr val="accent1">
                    <a:lumMod val="50000"/>
                  </a:schemeClr>
                </a:solidFill>
                <a:latin typeface="Consolas" panose="020B0609020204030204" pitchFamily="49" charset="0"/>
                <a:cs typeface="Consolas" panose="020B0609020204030204" pitchFamily="49" charset="0"/>
              </a:rPr>
              <a:t>random_projection.GaussianRandomProjection</a:t>
            </a:r>
            <a:r>
              <a:rPr lang="en-HK" altLang="en-US" sz="2600" dirty="0">
                <a:solidFill>
                  <a:schemeClr val="accent1">
                    <a:lumMod val="50000"/>
                  </a:schemeClr>
                </a:solidFill>
                <a:latin typeface="Consolas" panose="020B0609020204030204" pitchFamily="49" charset="0"/>
                <a:cs typeface="Consolas" panose="020B0609020204030204" pitchFamily="49" charset="0"/>
              </a:rPr>
              <a:t>() </a:t>
            </a:r>
          </a:p>
          <a:p>
            <a:pPr marL="471487" lvl="1" indent="0">
              <a:buNone/>
            </a:pPr>
            <a:r>
              <a:rPr lang="en-HK" altLang="en-US" sz="2600" dirty="0" err="1">
                <a:solidFill>
                  <a:schemeClr val="accent1">
                    <a:lumMod val="50000"/>
                  </a:schemeClr>
                </a:solidFill>
                <a:latin typeface="Consolas" panose="020B0609020204030204" pitchFamily="49" charset="0"/>
                <a:cs typeface="Consolas" panose="020B0609020204030204" pitchFamily="49" charset="0"/>
              </a:rPr>
              <a:t>X_new</a:t>
            </a:r>
            <a:r>
              <a:rPr lang="en-HK" altLang="en-US" sz="2600" dirty="0">
                <a:solidFill>
                  <a:schemeClr val="accent1">
                    <a:lumMod val="50000"/>
                  </a:schemeClr>
                </a:solidFill>
                <a:latin typeface="Consolas" panose="020B0609020204030204" pitchFamily="49" charset="0"/>
                <a:cs typeface="Consolas" panose="020B0609020204030204" pitchFamily="49" charset="0"/>
              </a:rPr>
              <a:t> = </a:t>
            </a:r>
            <a:r>
              <a:rPr lang="en-HK" altLang="en-US" sz="2600" dirty="0" err="1">
                <a:solidFill>
                  <a:schemeClr val="accent1">
                    <a:lumMod val="50000"/>
                  </a:schemeClr>
                </a:solidFill>
                <a:latin typeface="Consolas" panose="020B0609020204030204" pitchFamily="49" charset="0"/>
                <a:cs typeface="Consolas" panose="020B0609020204030204" pitchFamily="49" charset="0"/>
              </a:rPr>
              <a:t>transformer.fit_transform</a:t>
            </a:r>
            <a:r>
              <a:rPr lang="en-HK" altLang="en-US" sz="2600" dirty="0">
                <a:solidFill>
                  <a:schemeClr val="accent1">
                    <a:lumMod val="50000"/>
                  </a:schemeClr>
                </a:solidFill>
                <a:latin typeface="Consolas" panose="020B0609020204030204" pitchFamily="49" charset="0"/>
                <a:cs typeface="Consolas" panose="020B0609020204030204" pitchFamily="49" charset="0"/>
              </a:rPr>
              <a:t>(X) </a:t>
            </a:r>
          </a:p>
          <a:p>
            <a:pPr marL="471487" lvl="1" indent="0">
              <a:buNone/>
            </a:pPr>
            <a:r>
              <a:rPr lang="en-HK" altLang="en-US" sz="2600" dirty="0">
                <a:solidFill>
                  <a:schemeClr val="accent1">
                    <a:lumMod val="50000"/>
                  </a:schemeClr>
                </a:solidFill>
                <a:latin typeface="Consolas" panose="020B0609020204030204" pitchFamily="49" charset="0"/>
                <a:cs typeface="Consolas" panose="020B0609020204030204" pitchFamily="49" charset="0"/>
              </a:rPr>
              <a:t>print(</a:t>
            </a:r>
            <a:r>
              <a:rPr lang="en-HK" altLang="en-US" sz="2600" dirty="0" err="1">
                <a:solidFill>
                  <a:schemeClr val="accent1">
                    <a:lumMod val="50000"/>
                  </a:schemeClr>
                </a:solidFill>
                <a:latin typeface="Consolas" panose="020B0609020204030204" pitchFamily="49" charset="0"/>
                <a:cs typeface="Consolas" panose="020B0609020204030204" pitchFamily="49" charset="0"/>
              </a:rPr>
              <a:t>X_new.shape</a:t>
            </a:r>
            <a:r>
              <a:rPr lang="en-HK" altLang="en-US" sz="2600" dirty="0">
                <a:solidFill>
                  <a:schemeClr val="accent1">
                    <a:lumMod val="50000"/>
                  </a:schemeClr>
                </a:solidFill>
                <a:latin typeface="Consolas" panose="020B0609020204030204" pitchFamily="49" charset="0"/>
                <a:cs typeface="Consolas" panose="020B0609020204030204" pitchFamily="49" charset="0"/>
              </a:rPr>
              <a:t>)</a:t>
            </a:r>
          </a:p>
          <a:p>
            <a:pPr marL="471487" lvl="1" indent="0">
              <a:buNone/>
            </a:pPr>
            <a:r>
              <a:rPr lang="en-HK" altLang="en-US" sz="2600" dirty="0">
                <a:solidFill>
                  <a:srgbClr val="00B050"/>
                </a:solidFill>
                <a:latin typeface="Consolas" panose="020B0609020204030204" pitchFamily="49" charset="0"/>
                <a:cs typeface="Consolas" panose="020B0609020204030204" pitchFamily="49" charset="0"/>
              </a:rPr>
              <a:t>(100, 3947)</a:t>
            </a:r>
          </a:p>
        </p:txBody>
      </p:sp>
      <p:sp>
        <p:nvSpPr>
          <p:cNvPr id="2" name="Title 1"/>
          <p:cNvSpPr>
            <a:spLocks noGrp="1"/>
          </p:cNvSpPr>
          <p:nvPr>
            <p:ph type="title"/>
          </p:nvPr>
        </p:nvSpPr>
        <p:spPr/>
        <p:txBody>
          <a:bodyPr/>
          <a:lstStyle/>
          <a:p>
            <a:pPr algn="ctr"/>
            <a:r>
              <a:rPr lang="en-US" dirty="0"/>
              <a:t>Random Projection Example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3620151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2">
            <a:extLst>
              <a:ext uri="{FF2B5EF4-FFF2-40B4-BE49-F238E27FC236}">
                <a16:creationId xmlns:a16="http://schemas.microsoft.com/office/drawing/2014/main" id="{9AF6AFCB-5FEF-7B41-9097-A7985DAC37DB}"/>
              </a:ext>
            </a:extLst>
          </p:cNvPr>
          <p:cNvSpPr>
            <a:spLocks noGrp="1"/>
          </p:cNvSpPr>
          <p:nvPr>
            <p:ph idx="1"/>
          </p:nvPr>
        </p:nvSpPr>
        <p:spPr>
          <a:xfrm>
            <a:off x="838200" y="1825625"/>
            <a:ext cx="10824148" cy="4305352"/>
          </a:xfrm>
        </p:spPr>
        <p:txBody>
          <a:bodyPr>
            <a:noAutofit/>
          </a:bodyPr>
          <a:lstStyle/>
          <a:p>
            <a:pPr marL="471487" lvl="1" indent="0">
              <a:buNone/>
            </a:pPr>
            <a:r>
              <a:rPr lang="en-HK" altLang="en-US" sz="2600" dirty="0">
                <a:solidFill>
                  <a:srgbClr val="FF0000"/>
                </a:solidFill>
                <a:latin typeface="Consolas" panose="020B0609020204030204" pitchFamily="49" charset="0"/>
                <a:cs typeface="Consolas" panose="020B0609020204030204" pitchFamily="49" charset="0"/>
              </a:rPr>
              <a:t>86</a:t>
            </a:r>
            <a:r>
              <a:rPr lang="en-HK" altLang="en-US" sz="2600" dirty="0">
                <a:solidFill>
                  <a:schemeClr val="accent1">
                    <a:lumMod val="50000"/>
                  </a:schemeClr>
                </a:solidFill>
                <a:latin typeface="Consolas" panose="020B0609020204030204" pitchFamily="49" charset="0"/>
                <a:cs typeface="Consolas" panose="020B0609020204030204" pitchFamily="49" charset="0"/>
              </a:rPr>
              <a:t> # Data random projection</a:t>
            </a:r>
          </a:p>
          <a:p>
            <a:pPr marL="471487" lvl="1" indent="0">
              <a:buNone/>
            </a:pPr>
            <a:r>
              <a:rPr lang="en-HK" altLang="en-US" sz="2600" dirty="0">
                <a:solidFill>
                  <a:srgbClr val="FF0000"/>
                </a:solidFill>
                <a:latin typeface="Consolas" panose="020B0609020204030204" pitchFamily="49" charset="0"/>
                <a:cs typeface="Consolas" panose="020B0609020204030204" pitchFamily="49" charset="0"/>
              </a:rPr>
              <a:t>87</a:t>
            </a:r>
            <a:r>
              <a:rPr lang="en-HK" altLang="en-US" sz="2600" dirty="0">
                <a:solidFill>
                  <a:schemeClr val="accent1">
                    <a:lumMod val="50000"/>
                  </a:schemeClr>
                </a:solidFill>
                <a:latin typeface="Consolas" panose="020B0609020204030204" pitchFamily="49" charset="0"/>
                <a:cs typeface="Consolas" panose="020B0609020204030204" pitchFamily="49" charset="0"/>
              </a:rPr>
              <a:t> </a:t>
            </a:r>
            <a:r>
              <a:rPr lang="en-HK" altLang="en-US" sz="2600" dirty="0" err="1">
                <a:solidFill>
                  <a:schemeClr val="accent1">
                    <a:lumMod val="50000"/>
                  </a:schemeClr>
                </a:solidFill>
                <a:latin typeface="Consolas" panose="020B0609020204030204" pitchFamily="49" charset="0"/>
                <a:cs typeface="Consolas" panose="020B0609020204030204" pitchFamily="49" charset="0"/>
              </a:rPr>
              <a:t>rand_proj_transformer</a:t>
            </a:r>
            <a:r>
              <a:rPr lang="en-HK" altLang="en-US" sz="2600" dirty="0">
                <a:solidFill>
                  <a:schemeClr val="accent1">
                    <a:lumMod val="50000"/>
                  </a:schemeClr>
                </a:solidFill>
                <a:latin typeface="Consolas" panose="020B0609020204030204" pitchFamily="49" charset="0"/>
                <a:cs typeface="Consolas" panose="020B0609020204030204" pitchFamily="49" charset="0"/>
              </a:rPr>
              <a:t> = </a:t>
            </a:r>
            <a:r>
              <a:rPr lang="en-HK" altLang="en-US" sz="2600" dirty="0" err="1">
                <a:solidFill>
                  <a:schemeClr val="accent1">
                    <a:lumMod val="50000"/>
                  </a:schemeClr>
                </a:solidFill>
                <a:latin typeface="Consolas" panose="020B0609020204030204" pitchFamily="49" charset="0"/>
                <a:cs typeface="Consolas" panose="020B0609020204030204" pitchFamily="49" charset="0"/>
              </a:rPr>
              <a:t>random_projecti</a:t>
            </a:r>
            <a:r>
              <a:rPr lang="en-HK" altLang="en-US" sz="2600" dirty="0" err="1">
                <a:solidFill>
                  <a:srgbClr val="002060"/>
                </a:solidFill>
                <a:latin typeface="Consolas" panose="020B0609020204030204" pitchFamily="49" charset="0"/>
                <a:cs typeface="Consolas" panose="020B0609020204030204" pitchFamily="49" charset="0"/>
              </a:rPr>
              <a:t>on</a:t>
            </a:r>
            <a:r>
              <a:rPr lang="en-HK" altLang="en-US" sz="2600" dirty="0" err="1">
                <a:solidFill>
                  <a:schemeClr val="accent1">
                    <a:lumMod val="50000"/>
                  </a:schemeClr>
                </a:solidFill>
                <a:latin typeface="Consolas" panose="020B0609020204030204" pitchFamily="49" charset="0"/>
                <a:cs typeface="Consolas" panose="020B0609020204030204" pitchFamily="49" charset="0"/>
              </a:rPr>
              <a:t>.GaussianRandomProjection</a:t>
            </a:r>
            <a:r>
              <a:rPr lang="en-HK" altLang="en-US" sz="2600" dirty="0">
                <a:solidFill>
                  <a:schemeClr val="accent1">
                    <a:lumMod val="50000"/>
                  </a:schemeClr>
                </a:solidFill>
                <a:latin typeface="Consolas" panose="020B0609020204030204" pitchFamily="49" charset="0"/>
                <a:cs typeface="Consolas" panose="020B0609020204030204" pitchFamily="49" charset="0"/>
              </a:rPr>
              <a:t>(</a:t>
            </a:r>
            <a:r>
              <a:rPr lang="en-HK" altLang="en-US" sz="2600" dirty="0" err="1">
                <a:solidFill>
                  <a:schemeClr val="accent1">
                    <a:lumMod val="50000"/>
                  </a:schemeClr>
                </a:solidFill>
                <a:latin typeface="Consolas" panose="020B0609020204030204" pitchFamily="49" charset="0"/>
                <a:cs typeface="Consolas" panose="020B0609020204030204" pitchFamily="49" charset="0"/>
              </a:rPr>
              <a:t>n_components</a:t>
            </a:r>
            <a:r>
              <a:rPr lang="en-HK" altLang="en-US" sz="2600" dirty="0">
                <a:solidFill>
                  <a:schemeClr val="accent1">
                    <a:lumMod val="50000"/>
                  </a:schemeClr>
                </a:solidFill>
                <a:latin typeface="Consolas" panose="020B0609020204030204" pitchFamily="49" charset="0"/>
                <a:cs typeface="Consolas" panose="020B0609020204030204" pitchFamily="49" charset="0"/>
              </a:rPr>
              <a:t>=2000)</a:t>
            </a:r>
          </a:p>
          <a:p>
            <a:pPr marL="471487" lvl="1" indent="0">
              <a:buNone/>
            </a:pPr>
            <a:r>
              <a:rPr lang="en-HK" altLang="en-US" sz="2600" dirty="0">
                <a:solidFill>
                  <a:srgbClr val="FF0000"/>
                </a:solidFill>
                <a:latin typeface="Consolas" panose="020B0609020204030204" pitchFamily="49" charset="0"/>
                <a:cs typeface="Consolas" panose="020B0609020204030204" pitchFamily="49" charset="0"/>
              </a:rPr>
              <a:t>88</a:t>
            </a:r>
            <a:r>
              <a:rPr lang="en-HK" altLang="en-US" sz="2600" dirty="0">
                <a:solidFill>
                  <a:schemeClr val="accent1">
                    <a:lumMod val="50000"/>
                  </a:schemeClr>
                </a:solidFill>
                <a:latin typeface="Consolas" panose="020B0609020204030204" pitchFamily="49" charset="0"/>
                <a:cs typeface="Consolas" panose="020B0609020204030204" pitchFamily="49" charset="0"/>
              </a:rPr>
              <a:t> # YOUR CODE HERE</a:t>
            </a:r>
          </a:p>
          <a:p>
            <a:pPr marL="471487" lvl="1" indent="0">
              <a:buNone/>
            </a:pPr>
            <a:r>
              <a:rPr lang="en-HK" altLang="en-US" sz="2600" dirty="0">
                <a:solidFill>
                  <a:srgbClr val="FF0000"/>
                </a:solidFill>
                <a:latin typeface="Consolas" panose="020B0609020204030204" pitchFamily="49" charset="0"/>
                <a:cs typeface="Consolas" panose="020B0609020204030204" pitchFamily="49" charset="0"/>
              </a:rPr>
              <a:t>89</a:t>
            </a:r>
            <a:r>
              <a:rPr lang="en-HK" altLang="en-US" sz="2600" dirty="0">
                <a:solidFill>
                  <a:schemeClr val="accent1">
                    <a:lumMod val="50000"/>
                  </a:schemeClr>
                </a:solidFill>
                <a:latin typeface="Consolas" panose="020B0609020204030204" pitchFamily="49" charset="0"/>
                <a:cs typeface="Consolas" panose="020B0609020204030204" pitchFamily="49" charset="0"/>
              </a:rPr>
              <a:t> </a:t>
            </a:r>
            <a:r>
              <a:rPr lang="en-HK" altLang="en-US" sz="2600" dirty="0" err="1">
                <a:solidFill>
                  <a:schemeClr val="accent1">
                    <a:lumMod val="50000"/>
                  </a:schemeClr>
                </a:solidFill>
                <a:latin typeface="Consolas" panose="020B0609020204030204" pitchFamily="49" charset="0"/>
                <a:cs typeface="Consolas" panose="020B0609020204030204" pitchFamily="49" charset="0"/>
              </a:rPr>
              <a:t>train_data_matrix</a:t>
            </a:r>
            <a:r>
              <a:rPr lang="en-HK" altLang="en-US" sz="2600" dirty="0">
                <a:solidFill>
                  <a:schemeClr val="accent1">
                    <a:lumMod val="50000"/>
                  </a:schemeClr>
                </a:solidFill>
                <a:latin typeface="Consolas" panose="020B0609020204030204" pitchFamily="49" charset="0"/>
                <a:cs typeface="Consolas" panose="020B0609020204030204" pitchFamily="49" charset="0"/>
              </a:rPr>
              <a:t> = </a:t>
            </a:r>
            <a:r>
              <a:rPr lang="en-HK" altLang="en-US" sz="2600" dirty="0" err="1">
                <a:solidFill>
                  <a:schemeClr val="accent1">
                    <a:lumMod val="50000"/>
                  </a:schemeClr>
                </a:solidFill>
                <a:latin typeface="Consolas" panose="020B0609020204030204" pitchFamily="49" charset="0"/>
                <a:cs typeface="Consolas" panose="020B0609020204030204" pitchFamily="49" charset="0"/>
              </a:rPr>
              <a:t>rand_proj_transformer.fit_transform</a:t>
            </a:r>
            <a:r>
              <a:rPr lang="en-HK" altLang="en-US" sz="2600" dirty="0">
                <a:solidFill>
                  <a:schemeClr val="accent1">
                    <a:lumMod val="50000"/>
                  </a:schemeClr>
                </a:solidFill>
                <a:latin typeface="Consolas" panose="020B0609020204030204" pitchFamily="49" charset="0"/>
                <a:cs typeface="Consolas" panose="020B0609020204030204" pitchFamily="49" charset="0"/>
              </a:rPr>
              <a:t>(</a:t>
            </a:r>
            <a:r>
              <a:rPr lang="en-HK" altLang="en-US" sz="2600" dirty="0" err="1">
                <a:solidFill>
                  <a:schemeClr val="accent1">
                    <a:lumMod val="50000"/>
                  </a:schemeClr>
                </a:solidFill>
                <a:latin typeface="Consolas" panose="020B0609020204030204" pitchFamily="49" charset="0"/>
                <a:cs typeface="Consolas" panose="020B0609020204030204" pitchFamily="49" charset="0"/>
              </a:rPr>
              <a:t>train_data_matrix</a:t>
            </a:r>
            <a:r>
              <a:rPr lang="en-HK" altLang="en-US" sz="2600" dirty="0">
                <a:solidFill>
                  <a:schemeClr val="accent1">
                    <a:lumMod val="50000"/>
                  </a:schemeClr>
                </a:solidFill>
                <a:latin typeface="Consolas" panose="020B0609020204030204" pitchFamily="49" charset="0"/>
                <a:cs typeface="Consolas" panose="020B0609020204030204" pitchFamily="49" charset="0"/>
              </a:rPr>
              <a:t>)</a:t>
            </a:r>
          </a:p>
          <a:p>
            <a:pPr marL="471487" lvl="1" indent="0">
              <a:buNone/>
            </a:pPr>
            <a:r>
              <a:rPr lang="en-HK" altLang="en-US" sz="2600" dirty="0">
                <a:solidFill>
                  <a:srgbClr val="FF0000"/>
                </a:solidFill>
                <a:latin typeface="Consolas" panose="020B0609020204030204" pitchFamily="49" charset="0"/>
                <a:cs typeface="Consolas" panose="020B0609020204030204" pitchFamily="49" charset="0"/>
              </a:rPr>
              <a:t>90</a:t>
            </a:r>
            <a:r>
              <a:rPr lang="en-HK" altLang="en-US" sz="2600" dirty="0">
                <a:solidFill>
                  <a:schemeClr val="accent1">
                    <a:lumMod val="50000"/>
                  </a:schemeClr>
                </a:solidFill>
                <a:latin typeface="Consolas" panose="020B0609020204030204" pitchFamily="49" charset="0"/>
                <a:cs typeface="Consolas" panose="020B0609020204030204" pitchFamily="49" charset="0"/>
              </a:rPr>
              <a:t> </a:t>
            </a:r>
            <a:r>
              <a:rPr lang="en-HK" altLang="en-US" sz="2600" dirty="0" err="1">
                <a:solidFill>
                  <a:schemeClr val="accent1">
                    <a:lumMod val="50000"/>
                  </a:schemeClr>
                </a:solidFill>
                <a:latin typeface="Consolas" panose="020B0609020204030204" pitchFamily="49" charset="0"/>
                <a:cs typeface="Consolas" panose="020B0609020204030204" pitchFamily="49" charset="0"/>
              </a:rPr>
              <a:t>test_data_matrix</a:t>
            </a:r>
            <a:r>
              <a:rPr lang="en-HK" altLang="en-US" sz="2600" dirty="0">
                <a:solidFill>
                  <a:schemeClr val="accent1">
                    <a:lumMod val="50000"/>
                  </a:schemeClr>
                </a:solidFill>
                <a:latin typeface="Consolas" panose="020B0609020204030204" pitchFamily="49" charset="0"/>
                <a:cs typeface="Consolas" panose="020B0609020204030204" pitchFamily="49" charset="0"/>
              </a:rPr>
              <a:t> = </a:t>
            </a:r>
            <a:r>
              <a:rPr lang="en-HK" altLang="en-US" sz="2600" dirty="0" err="1">
                <a:solidFill>
                  <a:schemeClr val="accent1">
                    <a:lumMod val="50000"/>
                  </a:schemeClr>
                </a:solidFill>
                <a:latin typeface="Consolas" panose="020B0609020204030204" pitchFamily="49" charset="0"/>
                <a:cs typeface="Consolas" panose="020B0609020204030204" pitchFamily="49" charset="0"/>
              </a:rPr>
              <a:t>rand_proj_transformer.transform</a:t>
            </a:r>
            <a:r>
              <a:rPr lang="en-HK" altLang="en-US" sz="2600" dirty="0">
                <a:solidFill>
                  <a:schemeClr val="accent1">
                    <a:lumMod val="50000"/>
                  </a:schemeClr>
                </a:solidFill>
                <a:latin typeface="Consolas" panose="020B0609020204030204" pitchFamily="49" charset="0"/>
                <a:cs typeface="Consolas" panose="020B0609020204030204" pitchFamily="49" charset="0"/>
              </a:rPr>
              <a:t>(</a:t>
            </a:r>
            <a:r>
              <a:rPr lang="en-HK" altLang="en-US" sz="2600" dirty="0" err="1">
                <a:solidFill>
                  <a:schemeClr val="accent1">
                    <a:lumMod val="50000"/>
                  </a:schemeClr>
                </a:solidFill>
                <a:latin typeface="Consolas" panose="020B0609020204030204" pitchFamily="49" charset="0"/>
                <a:cs typeface="Consolas" panose="020B0609020204030204" pitchFamily="49" charset="0"/>
              </a:rPr>
              <a:t>test_data_matrix</a:t>
            </a:r>
            <a:r>
              <a:rPr lang="en-HK" altLang="en-US" sz="2600" dirty="0">
                <a:solidFill>
                  <a:schemeClr val="accent1">
                    <a:lumMod val="50000"/>
                  </a:schemeClr>
                </a:solidFill>
                <a:latin typeface="Consolas" panose="020B0609020204030204" pitchFamily="49" charset="0"/>
                <a:cs typeface="Consolas" panose="020B0609020204030204" pitchFamily="49" charset="0"/>
              </a:rPr>
              <a:t>)</a:t>
            </a:r>
          </a:p>
        </p:txBody>
      </p:sp>
      <p:sp>
        <p:nvSpPr>
          <p:cNvPr id="2" name="Title 1"/>
          <p:cNvSpPr>
            <a:spLocks noGrp="1"/>
          </p:cNvSpPr>
          <p:nvPr>
            <p:ph type="title"/>
          </p:nvPr>
        </p:nvSpPr>
        <p:spPr/>
        <p:txBody>
          <a:bodyPr/>
          <a:lstStyle/>
          <a:p>
            <a:pPr algn="ctr"/>
            <a:r>
              <a:rPr lang="en-US" dirty="0"/>
              <a:t>Adding Random Projection to the Skeleton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3535500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2">
            <a:extLst>
              <a:ext uri="{FF2B5EF4-FFF2-40B4-BE49-F238E27FC236}">
                <a16:creationId xmlns:a16="http://schemas.microsoft.com/office/drawing/2014/main" id="{9AF6AFCB-5FEF-7B41-9097-A7985DAC37DB}"/>
              </a:ext>
            </a:extLst>
          </p:cNvPr>
          <p:cNvSpPr>
            <a:spLocks noGrp="1"/>
          </p:cNvSpPr>
          <p:nvPr>
            <p:ph idx="1"/>
          </p:nvPr>
        </p:nvSpPr>
        <p:spPr>
          <a:xfrm>
            <a:off x="838200" y="1825625"/>
            <a:ext cx="10824148" cy="4305352"/>
          </a:xfrm>
        </p:spPr>
        <p:txBody>
          <a:bodyPr>
            <a:noAutofit/>
          </a:bodyPr>
          <a:lstStyle/>
          <a:p>
            <a:pPr marL="14287" indent="0">
              <a:buNone/>
            </a:pPr>
            <a:r>
              <a:rPr lang="en-HK" altLang="en-US" dirty="0" err="1"/>
              <a:t>Keras</a:t>
            </a:r>
            <a:r>
              <a:rPr lang="en-HK" altLang="en-US" dirty="0"/>
              <a:t> is a deep learning framework and an API designed for human beings. </a:t>
            </a:r>
            <a:r>
              <a:rPr lang="en-HK" altLang="en-US" dirty="0" err="1"/>
              <a:t>Keras</a:t>
            </a:r>
            <a:r>
              <a:rPr lang="en-HK" altLang="en-US" dirty="0"/>
              <a:t> follows best practices for reducing cognitive load: it offers consistent &amp; simple APIs, it minimizes the number of user actions required for common use cases, and it provides clear and actionable feedback upon user error.</a:t>
            </a:r>
          </a:p>
          <a:p>
            <a:pPr marL="14287" indent="0">
              <a:buNone/>
            </a:pPr>
            <a:r>
              <a:rPr lang="en-HK" altLang="en-US" dirty="0"/>
              <a:t>Here we focus on the </a:t>
            </a:r>
            <a:r>
              <a:rPr lang="en-HK" altLang="en-US" dirty="0">
                <a:hlinkClick r:id="rId2"/>
              </a:rPr>
              <a:t>sequential model</a:t>
            </a:r>
            <a:r>
              <a:rPr lang="en-HK" altLang="en-US" dirty="0"/>
              <a:t>.</a:t>
            </a:r>
          </a:p>
        </p:txBody>
      </p:sp>
      <p:sp>
        <p:nvSpPr>
          <p:cNvPr id="2" name="Title 1"/>
          <p:cNvSpPr>
            <a:spLocks noGrp="1"/>
          </p:cNvSpPr>
          <p:nvPr>
            <p:ph type="title"/>
          </p:nvPr>
        </p:nvSpPr>
        <p:spPr/>
        <p:txBody>
          <a:bodyPr/>
          <a:lstStyle/>
          <a:p>
            <a:pPr algn="ctr"/>
            <a:r>
              <a:rPr lang="en-US" dirty="0" err="1"/>
              <a:t>Keras</a:t>
            </a:r>
            <a:r>
              <a:rPr lang="en-US" dirty="0"/>
              <a:t> Sequential Model</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1611698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2">
            <a:extLst>
              <a:ext uri="{FF2B5EF4-FFF2-40B4-BE49-F238E27FC236}">
                <a16:creationId xmlns:a16="http://schemas.microsoft.com/office/drawing/2014/main" id="{9AF6AFCB-5FEF-7B41-9097-A7985DAC37DB}"/>
              </a:ext>
            </a:extLst>
          </p:cNvPr>
          <p:cNvSpPr>
            <a:spLocks noGrp="1"/>
          </p:cNvSpPr>
          <p:nvPr>
            <p:ph idx="1"/>
          </p:nvPr>
        </p:nvSpPr>
        <p:spPr>
          <a:xfrm>
            <a:off x="838200" y="1825625"/>
            <a:ext cx="10824148" cy="4305352"/>
          </a:xfrm>
        </p:spPr>
        <p:txBody>
          <a:bodyPr>
            <a:noAutofit/>
          </a:bodyPr>
          <a:lstStyle/>
          <a:p>
            <a:pPr marL="14287" indent="0">
              <a:buNone/>
            </a:pPr>
            <a:r>
              <a:rPr lang="en-HK" altLang="en-US" dirty="0" err="1">
                <a:solidFill>
                  <a:srgbClr val="002060"/>
                </a:solidFill>
                <a:latin typeface="Consolas" panose="020B0609020204030204" pitchFamily="49" charset="0"/>
                <a:cs typeface="Consolas" panose="020B0609020204030204" pitchFamily="49" charset="0"/>
              </a:rPr>
              <a:t>keras.models.Sequential</a:t>
            </a:r>
            <a:r>
              <a:rPr lang="en-HK" altLang="en-US" dirty="0"/>
              <a:t> is a linear stack of neural network layers. And we can add different types of neural network layers, such as </a:t>
            </a:r>
            <a:r>
              <a:rPr lang="en-HK" altLang="en-US" dirty="0" err="1">
                <a:solidFill>
                  <a:srgbClr val="002060"/>
                </a:solidFill>
                <a:latin typeface="Consolas" panose="020B0609020204030204" pitchFamily="49" charset="0"/>
                <a:cs typeface="Consolas" panose="020B0609020204030204" pitchFamily="49" charset="0"/>
              </a:rPr>
              <a:t>keras.layers.Dense</a:t>
            </a:r>
            <a:r>
              <a:rPr lang="en-HK" altLang="en-US" dirty="0"/>
              <a:t> and </a:t>
            </a:r>
            <a:r>
              <a:rPr lang="en-HK" altLang="en-US" dirty="0" err="1">
                <a:solidFill>
                  <a:srgbClr val="002060"/>
                </a:solidFill>
                <a:latin typeface="Consolas" panose="020B0609020204030204" pitchFamily="49" charset="0"/>
                <a:cs typeface="Consolas" panose="020B0609020204030204" pitchFamily="49" charset="0"/>
              </a:rPr>
              <a:t>keras.layers.</a:t>
            </a:r>
            <a:r>
              <a:rPr lang="en-HK" dirty="0" err="1">
                <a:solidFill>
                  <a:srgbClr val="002060"/>
                </a:solidFill>
                <a:latin typeface="Consolas" panose="020B0609020204030204" pitchFamily="49" charset="0"/>
                <a:cs typeface="Consolas" panose="020B0609020204030204" pitchFamily="49" charset="0"/>
              </a:rPr>
              <a:t>Dropout</a:t>
            </a:r>
            <a:r>
              <a:rPr lang="en-HK" dirty="0">
                <a:solidFill>
                  <a:srgbClr val="002060"/>
                </a:solidFill>
                <a:latin typeface="Calibri" panose="020F0502020204030204" pitchFamily="34" charset="0"/>
                <a:cs typeface="Calibri" panose="020F0502020204030204" pitchFamily="34" charset="0"/>
              </a:rPr>
              <a:t>.</a:t>
            </a:r>
          </a:p>
          <a:p>
            <a:pPr marL="14287" indent="0">
              <a:buNone/>
            </a:pPr>
            <a:endParaRPr lang="en-HK" dirty="0">
              <a:solidFill>
                <a:srgbClr val="002060"/>
              </a:solidFill>
              <a:latin typeface="Calibri" panose="020F0502020204030204" pitchFamily="34" charset="0"/>
              <a:cs typeface="Calibri" panose="020F0502020204030204" pitchFamily="34" charset="0"/>
            </a:endParaRPr>
          </a:p>
          <a:p>
            <a:pPr marL="14287" indent="0">
              <a:buNone/>
            </a:pPr>
            <a:r>
              <a:rPr lang="en-HK" dirty="0">
                <a:latin typeface="Calibri" panose="020F0502020204030204" pitchFamily="34" charset="0"/>
                <a:cs typeface="Calibri" panose="020F0502020204030204" pitchFamily="34" charset="0"/>
              </a:rPr>
              <a:t>We want to build a 4-layer MLP, including 1 input layer, 2 hidden layers, and 1 output layer.</a:t>
            </a:r>
          </a:p>
        </p:txBody>
      </p:sp>
      <p:sp>
        <p:nvSpPr>
          <p:cNvPr id="2" name="Title 1"/>
          <p:cNvSpPr>
            <a:spLocks noGrp="1"/>
          </p:cNvSpPr>
          <p:nvPr>
            <p:ph type="title"/>
          </p:nvPr>
        </p:nvSpPr>
        <p:spPr/>
        <p:txBody>
          <a:bodyPr/>
          <a:lstStyle/>
          <a:p>
            <a:pPr algn="ctr"/>
            <a:r>
              <a:rPr lang="en-US" dirty="0"/>
              <a:t>Multi Layer Perceptron in </a:t>
            </a:r>
            <a:r>
              <a:rPr lang="en-US" dirty="0" err="1"/>
              <a:t>Keras</a:t>
            </a:r>
            <a:r>
              <a:rPr lang="en-US" dirty="0"/>
              <a:t>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469314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2">
            <a:extLst>
              <a:ext uri="{FF2B5EF4-FFF2-40B4-BE49-F238E27FC236}">
                <a16:creationId xmlns:a16="http://schemas.microsoft.com/office/drawing/2014/main" id="{9AF6AFCB-5FEF-7B41-9097-A7985DAC37DB}"/>
              </a:ext>
            </a:extLst>
          </p:cNvPr>
          <p:cNvSpPr>
            <a:spLocks noGrp="1"/>
          </p:cNvSpPr>
          <p:nvPr>
            <p:ph idx="1"/>
          </p:nvPr>
        </p:nvSpPr>
        <p:spPr>
          <a:xfrm>
            <a:off x="838200" y="1825625"/>
            <a:ext cx="10824148" cy="4305352"/>
          </a:xfrm>
        </p:spPr>
        <p:txBody>
          <a:bodyPr>
            <a:noAutofit/>
          </a:bodyPr>
          <a:lstStyle/>
          <a:p>
            <a:pPr marL="471487" lvl="1" indent="0">
              <a:buNone/>
            </a:pPr>
            <a:r>
              <a:rPr lang="en-HK" dirty="0">
                <a:solidFill>
                  <a:srgbClr val="FF0000"/>
                </a:solidFill>
                <a:latin typeface="Consolas" panose="020B0609020204030204" pitchFamily="49" charset="0"/>
                <a:cs typeface="Consolas" panose="020B0609020204030204" pitchFamily="49" charset="0"/>
              </a:rPr>
              <a:t>117</a:t>
            </a:r>
            <a:r>
              <a:rPr lang="en-HK" dirty="0">
                <a:solidFill>
                  <a:srgbClr val="002060"/>
                </a:solidFill>
                <a:latin typeface="Consolas" panose="020B0609020204030204" pitchFamily="49" charset="0"/>
                <a:cs typeface="Consolas" panose="020B0609020204030204" pitchFamily="49" charset="0"/>
              </a:rPr>
              <a:t> # New model</a:t>
            </a:r>
          </a:p>
          <a:p>
            <a:pPr marL="471487" lvl="1" indent="0">
              <a:buNone/>
            </a:pPr>
            <a:r>
              <a:rPr lang="en-HK" dirty="0">
                <a:solidFill>
                  <a:srgbClr val="FF0000"/>
                </a:solidFill>
                <a:latin typeface="Consolas" panose="020B0609020204030204" pitchFamily="49" charset="0"/>
                <a:cs typeface="Consolas" panose="020B0609020204030204" pitchFamily="49" charset="0"/>
              </a:rPr>
              <a:t>118</a:t>
            </a:r>
            <a:r>
              <a:rPr lang="en-HK" dirty="0">
                <a:solidFill>
                  <a:srgbClr val="002060"/>
                </a:solidFill>
                <a:latin typeface="Consolas" panose="020B0609020204030204" pitchFamily="49" charset="0"/>
                <a:cs typeface="Consolas" panose="020B0609020204030204" pitchFamily="49" charset="0"/>
              </a:rPr>
              <a:t> model = Sequential()</a:t>
            </a:r>
          </a:p>
          <a:p>
            <a:pPr marL="471487" lvl="1" indent="0">
              <a:buNone/>
            </a:pPr>
            <a:endParaRPr lang="en-HK" dirty="0">
              <a:solidFill>
                <a:srgbClr val="002060"/>
              </a:solidFill>
              <a:latin typeface="Consolas" panose="020B0609020204030204" pitchFamily="49" charset="0"/>
              <a:cs typeface="Consolas" panose="020B0609020204030204" pitchFamily="49" charset="0"/>
            </a:endParaRPr>
          </a:p>
          <a:p>
            <a:pPr marL="471487" lvl="1" indent="0">
              <a:buNone/>
            </a:pPr>
            <a:r>
              <a:rPr lang="en-HK" dirty="0">
                <a:solidFill>
                  <a:srgbClr val="FF0000"/>
                </a:solidFill>
                <a:latin typeface="Consolas" panose="020B0609020204030204" pitchFamily="49" charset="0"/>
                <a:cs typeface="Consolas" panose="020B0609020204030204" pitchFamily="49" charset="0"/>
              </a:rPr>
              <a:t>120</a:t>
            </a:r>
            <a:r>
              <a:rPr lang="en-HK" dirty="0">
                <a:solidFill>
                  <a:srgbClr val="002060"/>
                </a:solidFill>
                <a:latin typeface="Consolas" panose="020B0609020204030204" pitchFamily="49" charset="0"/>
                <a:cs typeface="Consolas" panose="020B0609020204030204" pitchFamily="49" charset="0"/>
              </a:rPr>
              <a:t> # first </a:t>
            </a:r>
            <a:r>
              <a:rPr lang="en-HK" dirty="0" err="1">
                <a:solidFill>
                  <a:srgbClr val="002060"/>
                </a:solidFill>
                <a:latin typeface="Consolas" panose="020B0609020204030204" pitchFamily="49" charset="0"/>
                <a:cs typeface="Consolas" panose="020B0609020204030204" pitchFamily="49" charset="0"/>
              </a:rPr>
              <a:t>hidder</a:t>
            </a:r>
            <a:r>
              <a:rPr lang="en-HK" dirty="0">
                <a:solidFill>
                  <a:srgbClr val="002060"/>
                </a:solidFill>
                <a:latin typeface="Consolas" panose="020B0609020204030204" pitchFamily="49" charset="0"/>
                <a:cs typeface="Consolas" panose="020B0609020204030204" pitchFamily="49" charset="0"/>
              </a:rPr>
              <a:t> layer</a:t>
            </a:r>
          </a:p>
          <a:p>
            <a:pPr marL="471487" lvl="1" indent="0">
              <a:buNone/>
            </a:pPr>
            <a:r>
              <a:rPr lang="en-HK" dirty="0">
                <a:solidFill>
                  <a:srgbClr val="FF0000"/>
                </a:solidFill>
                <a:latin typeface="Consolas" panose="020B0609020204030204" pitchFamily="49" charset="0"/>
                <a:cs typeface="Consolas" panose="020B0609020204030204" pitchFamily="49" charset="0"/>
              </a:rPr>
              <a:t>121</a:t>
            </a:r>
            <a:r>
              <a:rPr lang="en-HK" dirty="0">
                <a:solidFill>
                  <a:srgbClr val="002060"/>
                </a:solidFill>
                <a:latin typeface="Consolas" panose="020B0609020204030204" pitchFamily="49" charset="0"/>
                <a:cs typeface="Consolas" panose="020B0609020204030204" pitchFamily="49" charset="0"/>
              </a:rPr>
              <a:t> </a:t>
            </a:r>
            <a:r>
              <a:rPr lang="en-HK" dirty="0" err="1">
                <a:solidFill>
                  <a:srgbClr val="002060"/>
                </a:solidFill>
                <a:latin typeface="Consolas" panose="020B0609020204030204" pitchFamily="49" charset="0"/>
                <a:cs typeface="Consolas" panose="020B0609020204030204" pitchFamily="49" charset="0"/>
              </a:rPr>
              <a:t>model.add</a:t>
            </a:r>
            <a:r>
              <a:rPr lang="en-HK" dirty="0">
                <a:solidFill>
                  <a:srgbClr val="002060"/>
                </a:solidFill>
                <a:latin typeface="Consolas" panose="020B0609020204030204" pitchFamily="49" charset="0"/>
                <a:cs typeface="Consolas" panose="020B0609020204030204" pitchFamily="49" charset="0"/>
              </a:rPr>
              <a:t>(Dense(</a:t>
            </a:r>
            <a:r>
              <a:rPr lang="en-HK" dirty="0" err="1">
                <a:solidFill>
                  <a:srgbClr val="002060"/>
                </a:solidFill>
                <a:latin typeface="Consolas" panose="020B0609020204030204" pitchFamily="49" charset="0"/>
                <a:cs typeface="Consolas" panose="020B0609020204030204" pitchFamily="49" charset="0"/>
              </a:rPr>
              <a:t>hidden_size</a:t>
            </a:r>
            <a:r>
              <a:rPr lang="en-HK" dirty="0">
                <a:solidFill>
                  <a:srgbClr val="002060"/>
                </a:solidFill>
                <a:latin typeface="Consolas" panose="020B0609020204030204" pitchFamily="49" charset="0"/>
                <a:cs typeface="Consolas" panose="020B0609020204030204" pitchFamily="49" charset="0"/>
              </a:rPr>
              <a:t>, activation='</a:t>
            </a:r>
            <a:r>
              <a:rPr lang="en-HK" dirty="0" err="1">
                <a:solidFill>
                  <a:srgbClr val="002060"/>
                </a:solidFill>
                <a:latin typeface="Consolas" panose="020B0609020204030204" pitchFamily="49" charset="0"/>
                <a:cs typeface="Consolas" panose="020B0609020204030204" pitchFamily="49" charset="0"/>
              </a:rPr>
              <a:t>softmax</a:t>
            </a:r>
            <a:r>
              <a:rPr lang="en-HK" dirty="0">
                <a:solidFill>
                  <a:srgbClr val="002060"/>
                </a:solidFill>
                <a:latin typeface="Consolas" panose="020B0609020204030204" pitchFamily="49" charset="0"/>
                <a:cs typeface="Consolas" panose="020B0609020204030204" pitchFamily="49" charset="0"/>
              </a:rPr>
              <a:t>', </a:t>
            </a:r>
            <a:r>
              <a:rPr lang="en-HK" dirty="0" err="1">
                <a:solidFill>
                  <a:srgbClr val="002060"/>
                </a:solidFill>
                <a:latin typeface="Consolas" panose="020B0609020204030204" pitchFamily="49" charset="0"/>
                <a:cs typeface="Consolas" panose="020B0609020204030204" pitchFamily="49" charset="0"/>
              </a:rPr>
              <a:t>input_dim</a:t>
            </a:r>
            <a:r>
              <a:rPr lang="en-HK" dirty="0">
                <a:solidFill>
                  <a:srgbClr val="002060"/>
                </a:solidFill>
                <a:latin typeface="Consolas" panose="020B0609020204030204" pitchFamily="49" charset="0"/>
                <a:cs typeface="Consolas" panose="020B0609020204030204" pitchFamily="49" charset="0"/>
              </a:rPr>
              <a:t>=</a:t>
            </a:r>
            <a:r>
              <a:rPr lang="en-HK" dirty="0" err="1">
                <a:solidFill>
                  <a:srgbClr val="002060"/>
                </a:solidFill>
                <a:latin typeface="Consolas" panose="020B0609020204030204" pitchFamily="49" charset="0"/>
                <a:cs typeface="Consolas" panose="020B0609020204030204" pitchFamily="49" charset="0"/>
              </a:rPr>
              <a:t>input_size</a:t>
            </a:r>
            <a:r>
              <a:rPr lang="en-HK" dirty="0">
                <a:solidFill>
                  <a:srgbClr val="002060"/>
                </a:solidFill>
                <a:latin typeface="Consolas" panose="020B0609020204030204" pitchFamily="49" charset="0"/>
                <a:cs typeface="Consolas" panose="020B0609020204030204" pitchFamily="49" charset="0"/>
              </a:rPr>
              <a:t>))</a:t>
            </a:r>
          </a:p>
          <a:p>
            <a:pPr marL="471487" lvl="1" indent="0">
              <a:buNone/>
            </a:pPr>
            <a:r>
              <a:rPr lang="en-HK" dirty="0">
                <a:solidFill>
                  <a:srgbClr val="FF0000"/>
                </a:solidFill>
                <a:latin typeface="Consolas" panose="020B0609020204030204" pitchFamily="49" charset="0"/>
                <a:cs typeface="Consolas" panose="020B0609020204030204" pitchFamily="49" charset="0"/>
              </a:rPr>
              <a:t>122</a:t>
            </a:r>
            <a:r>
              <a:rPr lang="en-HK" dirty="0">
                <a:solidFill>
                  <a:srgbClr val="002060"/>
                </a:solidFill>
                <a:latin typeface="Consolas" panose="020B0609020204030204" pitchFamily="49" charset="0"/>
                <a:cs typeface="Consolas" panose="020B0609020204030204" pitchFamily="49" charset="0"/>
              </a:rPr>
              <a:t> </a:t>
            </a:r>
            <a:r>
              <a:rPr lang="en-HK" dirty="0" err="1">
                <a:solidFill>
                  <a:srgbClr val="002060"/>
                </a:solidFill>
                <a:latin typeface="Consolas" panose="020B0609020204030204" pitchFamily="49" charset="0"/>
                <a:cs typeface="Consolas" panose="020B0609020204030204" pitchFamily="49" charset="0"/>
              </a:rPr>
              <a:t>model.add</a:t>
            </a:r>
            <a:r>
              <a:rPr lang="en-HK" dirty="0">
                <a:solidFill>
                  <a:srgbClr val="002060"/>
                </a:solidFill>
                <a:latin typeface="Consolas" panose="020B0609020204030204" pitchFamily="49" charset="0"/>
                <a:cs typeface="Consolas" panose="020B0609020204030204" pitchFamily="49" charset="0"/>
              </a:rPr>
              <a:t>(Dropout(</a:t>
            </a:r>
            <a:r>
              <a:rPr lang="en-HK" dirty="0" err="1">
                <a:solidFill>
                  <a:srgbClr val="002060"/>
                </a:solidFill>
                <a:latin typeface="Consolas" panose="020B0609020204030204" pitchFamily="49" charset="0"/>
                <a:cs typeface="Consolas" panose="020B0609020204030204" pitchFamily="49" charset="0"/>
              </a:rPr>
              <a:t>dropout_rate</a:t>
            </a:r>
            <a:r>
              <a:rPr lang="en-HK" dirty="0">
                <a:solidFill>
                  <a:srgbClr val="002060"/>
                </a:solidFill>
                <a:latin typeface="Consolas" panose="020B0609020204030204" pitchFamily="49" charset="0"/>
                <a:cs typeface="Consolas" panose="020B0609020204030204" pitchFamily="49" charset="0"/>
              </a:rPr>
              <a:t>))</a:t>
            </a:r>
          </a:p>
          <a:p>
            <a:pPr marL="471487" lvl="1" indent="0">
              <a:buNone/>
            </a:pPr>
            <a:endParaRPr lang="en-HK" dirty="0">
              <a:solidFill>
                <a:srgbClr val="002060"/>
              </a:solidFill>
              <a:latin typeface="Consolas" panose="020B0609020204030204" pitchFamily="49" charset="0"/>
              <a:cs typeface="Consolas" panose="020B0609020204030204" pitchFamily="49" charset="0"/>
            </a:endParaRPr>
          </a:p>
          <a:p>
            <a:pPr marL="471487" lvl="1" indent="0">
              <a:buNone/>
            </a:pPr>
            <a:r>
              <a:rPr lang="en-HK" dirty="0">
                <a:solidFill>
                  <a:srgbClr val="FF0000"/>
                </a:solidFill>
                <a:latin typeface="Consolas" panose="020B0609020204030204" pitchFamily="49" charset="0"/>
                <a:cs typeface="Consolas" panose="020B0609020204030204" pitchFamily="49" charset="0"/>
              </a:rPr>
              <a:t>124</a:t>
            </a:r>
            <a:r>
              <a:rPr lang="en-HK" dirty="0">
                <a:solidFill>
                  <a:srgbClr val="002060"/>
                </a:solidFill>
                <a:latin typeface="Consolas" panose="020B0609020204030204" pitchFamily="49" charset="0"/>
                <a:cs typeface="Consolas" panose="020B0609020204030204" pitchFamily="49" charset="0"/>
              </a:rPr>
              <a:t> # second hidden layer</a:t>
            </a:r>
          </a:p>
          <a:p>
            <a:pPr marL="471487" lvl="1" indent="0">
              <a:buNone/>
            </a:pPr>
            <a:r>
              <a:rPr lang="en-HK" dirty="0">
                <a:solidFill>
                  <a:srgbClr val="FF0000"/>
                </a:solidFill>
                <a:latin typeface="Consolas" panose="020B0609020204030204" pitchFamily="49" charset="0"/>
                <a:cs typeface="Consolas" panose="020B0609020204030204" pitchFamily="49" charset="0"/>
              </a:rPr>
              <a:t>125</a:t>
            </a:r>
            <a:r>
              <a:rPr lang="en-HK" dirty="0">
                <a:solidFill>
                  <a:srgbClr val="002060"/>
                </a:solidFill>
                <a:latin typeface="Consolas" panose="020B0609020204030204" pitchFamily="49" charset="0"/>
                <a:cs typeface="Consolas" panose="020B0609020204030204" pitchFamily="49" charset="0"/>
              </a:rPr>
              <a:t> # YOUR CODE HERE</a:t>
            </a:r>
          </a:p>
          <a:p>
            <a:pPr marL="471487" lvl="1" indent="0">
              <a:buNone/>
            </a:pPr>
            <a:r>
              <a:rPr lang="en-HK" dirty="0">
                <a:solidFill>
                  <a:srgbClr val="FF0000"/>
                </a:solidFill>
                <a:latin typeface="Consolas" panose="020B0609020204030204" pitchFamily="49" charset="0"/>
                <a:cs typeface="Consolas" panose="020B0609020204030204" pitchFamily="49" charset="0"/>
              </a:rPr>
              <a:t>126</a:t>
            </a:r>
            <a:r>
              <a:rPr lang="en-HK" dirty="0">
                <a:solidFill>
                  <a:srgbClr val="002060"/>
                </a:solidFill>
                <a:latin typeface="Consolas" panose="020B0609020204030204" pitchFamily="49" charset="0"/>
                <a:cs typeface="Consolas" panose="020B0609020204030204" pitchFamily="49" charset="0"/>
              </a:rPr>
              <a:t> </a:t>
            </a:r>
            <a:r>
              <a:rPr lang="en-HK" dirty="0" err="1">
                <a:solidFill>
                  <a:srgbClr val="002060"/>
                </a:solidFill>
                <a:latin typeface="Consolas" panose="020B0609020204030204" pitchFamily="49" charset="0"/>
                <a:cs typeface="Consolas" panose="020B0609020204030204" pitchFamily="49" charset="0"/>
              </a:rPr>
              <a:t>model.add</a:t>
            </a:r>
            <a:r>
              <a:rPr lang="en-HK" dirty="0">
                <a:solidFill>
                  <a:srgbClr val="002060"/>
                </a:solidFill>
                <a:latin typeface="Consolas" panose="020B0609020204030204" pitchFamily="49" charset="0"/>
                <a:cs typeface="Consolas" panose="020B0609020204030204" pitchFamily="49" charset="0"/>
              </a:rPr>
              <a:t>(Dense(</a:t>
            </a:r>
            <a:r>
              <a:rPr lang="en-HK" dirty="0" err="1">
                <a:solidFill>
                  <a:srgbClr val="002060"/>
                </a:solidFill>
                <a:latin typeface="Consolas" panose="020B0609020204030204" pitchFamily="49" charset="0"/>
                <a:cs typeface="Consolas" panose="020B0609020204030204" pitchFamily="49" charset="0"/>
              </a:rPr>
              <a:t>hidden_size</a:t>
            </a:r>
            <a:r>
              <a:rPr lang="en-HK" dirty="0">
                <a:solidFill>
                  <a:srgbClr val="002060"/>
                </a:solidFill>
                <a:latin typeface="Consolas" panose="020B0609020204030204" pitchFamily="49" charset="0"/>
                <a:cs typeface="Consolas" panose="020B0609020204030204" pitchFamily="49" charset="0"/>
              </a:rPr>
              <a:t>, activation='</a:t>
            </a:r>
            <a:r>
              <a:rPr lang="en-HK" dirty="0" err="1">
                <a:solidFill>
                  <a:srgbClr val="002060"/>
                </a:solidFill>
                <a:latin typeface="Consolas" panose="020B0609020204030204" pitchFamily="49" charset="0"/>
                <a:cs typeface="Consolas" panose="020B0609020204030204" pitchFamily="49" charset="0"/>
              </a:rPr>
              <a:t>softmax</a:t>
            </a:r>
            <a:r>
              <a:rPr lang="en-HK" dirty="0">
                <a:solidFill>
                  <a:srgbClr val="002060"/>
                </a:solidFill>
                <a:latin typeface="Consolas" panose="020B0609020204030204" pitchFamily="49" charset="0"/>
                <a:cs typeface="Consolas" panose="020B0609020204030204" pitchFamily="49" charset="0"/>
              </a:rPr>
              <a:t>’))</a:t>
            </a:r>
          </a:p>
          <a:p>
            <a:pPr marL="471487" lvl="1" indent="0">
              <a:buNone/>
            </a:pPr>
            <a:r>
              <a:rPr lang="en-HK" dirty="0">
                <a:solidFill>
                  <a:srgbClr val="FF0000"/>
                </a:solidFill>
                <a:latin typeface="Consolas" panose="020B0609020204030204" pitchFamily="49" charset="0"/>
                <a:cs typeface="Consolas" panose="020B0609020204030204" pitchFamily="49" charset="0"/>
              </a:rPr>
              <a:t>127</a:t>
            </a:r>
            <a:r>
              <a:rPr lang="en-HK" dirty="0">
                <a:solidFill>
                  <a:srgbClr val="002060"/>
                </a:solidFill>
                <a:latin typeface="Consolas" panose="020B0609020204030204" pitchFamily="49" charset="0"/>
                <a:cs typeface="Consolas" panose="020B0609020204030204" pitchFamily="49" charset="0"/>
              </a:rPr>
              <a:t> </a:t>
            </a:r>
            <a:r>
              <a:rPr lang="en-HK" dirty="0" err="1">
                <a:solidFill>
                  <a:srgbClr val="002060"/>
                </a:solidFill>
                <a:latin typeface="Consolas" panose="020B0609020204030204" pitchFamily="49" charset="0"/>
                <a:cs typeface="Consolas" panose="020B0609020204030204" pitchFamily="49" charset="0"/>
              </a:rPr>
              <a:t>model.add</a:t>
            </a:r>
            <a:r>
              <a:rPr lang="en-HK" dirty="0">
                <a:solidFill>
                  <a:srgbClr val="002060"/>
                </a:solidFill>
                <a:latin typeface="Consolas" panose="020B0609020204030204" pitchFamily="49" charset="0"/>
                <a:cs typeface="Consolas" panose="020B0609020204030204" pitchFamily="49" charset="0"/>
              </a:rPr>
              <a:t>(Dropout(</a:t>
            </a:r>
            <a:r>
              <a:rPr lang="en-HK" dirty="0" err="1">
                <a:solidFill>
                  <a:srgbClr val="002060"/>
                </a:solidFill>
                <a:latin typeface="Consolas" panose="020B0609020204030204" pitchFamily="49" charset="0"/>
                <a:cs typeface="Consolas" panose="020B0609020204030204" pitchFamily="49" charset="0"/>
              </a:rPr>
              <a:t>dropout_rate</a:t>
            </a:r>
            <a:r>
              <a:rPr lang="en-HK" dirty="0">
                <a:solidFill>
                  <a:srgbClr val="002060"/>
                </a:solidFill>
                <a:latin typeface="Consolas" panose="020B0609020204030204" pitchFamily="49" charset="0"/>
                <a:cs typeface="Consolas" panose="020B0609020204030204" pitchFamily="49" charset="0"/>
              </a:rPr>
              <a:t>))</a:t>
            </a:r>
          </a:p>
        </p:txBody>
      </p:sp>
      <p:sp>
        <p:nvSpPr>
          <p:cNvPr id="2" name="Title 1"/>
          <p:cNvSpPr>
            <a:spLocks noGrp="1"/>
          </p:cNvSpPr>
          <p:nvPr>
            <p:ph type="title"/>
          </p:nvPr>
        </p:nvSpPr>
        <p:spPr>
          <a:xfrm>
            <a:off x="838200" y="365125"/>
            <a:ext cx="10704226" cy="1325563"/>
          </a:xfrm>
        </p:spPr>
        <p:txBody>
          <a:bodyPr/>
          <a:lstStyle/>
          <a:p>
            <a:pPr algn="ctr"/>
            <a:r>
              <a:rPr lang="en-US" dirty="0"/>
              <a:t>Adding Multi Layer Perceptron to the Skeleton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223870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Single Layer Perceptron</a:t>
            </a:r>
          </a:p>
        </p:txBody>
      </p:sp>
      <p:sp>
        <p:nvSpPr>
          <p:cNvPr id="3" name="Content Placeholder 2"/>
          <p:cNvSpPr>
            <a:spLocks noGrp="1"/>
          </p:cNvSpPr>
          <p:nvPr>
            <p:ph idx="1"/>
          </p:nvPr>
        </p:nvSpPr>
        <p:spPr/>
        <p:txBody>
          <a:bodyPr>
            <a:normAutofit/>
          </a:bodyPr>
          <a:lstStyle/>
          <a:p>
            <a:pPr marL="469900" indent="-469900"/>
            <a:r>
              <a:rPr lang="en-US" altLang="en-US" dirty="0">
                <a:solidFill>
                  <a:schemeClr val="hlink"/>
                </a:solidFill>
              </a:rPr>
              <a:t>Advantages</a:t>
            </a:r>
            <a:endParaRPr lang="en-US" altLang="en-US" dirty="0"/>
          </a:p>
          <a:p>
            <a:pPr marL="908050" lvl="1" indent="-436563"/>
            <a:r>
              <a:rPr lang="en-US" altLang="en-US" dirty="0"/>
              <a:t>Simple and computationally efficient</a:t>
            </a:r>
          </a:p>
          <a:p>
            <a:pPr marL="908050" lvl="1" indent="-436563"/>
            <a:r>
              <a:rPr lang="en-US" altLang="en-US" dirty="0"/>
              <a:t>Guaranteed to learn a linearly separable problem </a:t>
            </a:r>
            <a:br>
              <a:rPr lang="en-US" altLang="en-US" dirty="0"/>
            </a:br>
            <a:r>
              <a:rPr lang="en-US" altLang="en-US" dirty="0"/>
              <a:t>(convergence, global optimum)</a:t>
            </a:r>
          </a:p>
          <a:p>
            <a:pPr marL="469900" indent="-469900"/>
            <a:r>
              <a:rPr lang="en-US" altLang="en-US" dirty="0">
                <a:solidFill>
                  <a:schemeClr val="hlink"/>
                </a:solidFill>
              </a:rPr>
              <a:t>Limitations</a:t>
            </a:r>
          </a:p>
          <a:p>
            <a:pPr marL="908050" lvl="1" indent="-436563"/>
            <a:r>
              <a:rPr lang="en-US" altLang="en-US" dirty="0"/>
              <a:t>Only linear separations</a:t>
            </a:r>
          </a:p>
          <a:p>
            <a:pPr marL="908050" lvl="1" indent="-436563"/>
            <a:r>
              <a:rPr lang="en-US" altLang="en-US" dirty="0"/>
              <a:t>Only converges for linearly separable data</a:t>
            </a:r>
          </a:p>
          <a:p>
            <a:pPr marL="908050" lvl="1" indent="-436563"/>
            <a:r>
              <a:rPr lang="en-US" altLang="en-US" dirty="0"/>
              <a:t>Not really “efficient with many features”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grpSp>
        <p:nvGrpSpPr>
          <p:cNvPr id="43" name="Group 42">
            <a:extLst>
              <a:ext uri="{FF2B5EF4-FFF2-40B4-BE49-F238E27FC236}">
                <a16:creationId xmlns:a16="http://schemas.microsoft.com/office/drawing/2014/main" id="{D67F941E-51CC-3242-AD6B-8C2AAE79AC7C}"/>
              </a:ext>
            </a:extLst>
          </p:cNvPr>
          <p:cNvGrpSpPr>
            <a:grpSpLocks/>
          </p:cNvGrpSpPr>
          <p:nvPr/>
        </p:nvGrpSpPr>
        <p:grpSpPr bwMode="auto">
          <a:xfrm>
            <a:off x="7097481" y="2917372"/>
            <a:ext cx="4547131" cy="1436914"/>
            <a:chOff x="519" y="2784"/>
            <a:chExt cx="4405" cy="1232"/>
          </a:xfrm>
        </p:grpSpPr>
        <p:sp>
          <p:nvSpPr>
            <p:cNvPr id="44" name="Oval 43">
              <a:extLst>
                <a:ext uri="{FF2B5EF4-FFF2-40B4-BE49-F238E27FC236}">
                  <a16:creationId xmlns:a16="http://schemas.microsoft.com/office/drawing/2014/main" id="{624B3219-9E3A-E548-804B-8A2A467DBC96}"/>
                </a:ext>
              </a:extLst>
            </p:cNvPr>
            <p:cNvSpPr>
              <a:spLocks noChangeArrowheads="1"/>
            </p:cNvSpPr>
            <p:nvPr/>
          </p:nvSpPr>
          <p:spPr bwMode="auto">
            <a:xfrm>
              <a:off x="1837" y="3438"/>
              <a:ext cx="48" cy="42"/>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44">
              <a:extLst>
                <a:ext uri="{FF2B5EF4-FFF2-40B4-BE49-F238E27FC236}">
                  <a16:creationId xmlns:a16="http://schemas.microsoft.com/office/drawing/2014/main" id="{9D84A701-938B-EE43-9E1F-9B558009D233}"/>
                </a:ext>
              </a:extLst>
            </p:cNvPr>
            <p:cNvSpPr>
              <a:spLocks noChangeArrowheads="1"/>
            </p:cNvSpPr>
            <p:nvPr/>
          </p:nvSpPr>
          <p:spPr bwMode="auto">
            <a:xfrm>
              <a:off x="1067" y="3019"/>
              <a:ext cx="48" cy="42"/>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45">
              <a:extLst>
                <a:ext uri="{FF2B5EF4-FFF2-40B4-BE49-F238E27FC236}">
                  <a16:creationId xmlns:a16="http://schemas.microsoft.com/office/drawing/2014/main" id="{8C23F86D-E6BE-D748-AAE7-E1A0438FA6A4}"/>
                </a:ext>
              </a:extLst>
            </p:cNvPr>
            <p:cNvSpPr>
              <a:spLocks noChangeArrowheads="1"/>
            </p:cNvSpPr>
            <p:nvPr/>
          </p:nvSpPr>
          <p:spPr bwMode="auto">
            <a:xfrm>
              <a:off x="1067" y="3187"/>
              <a:ext cx="48" cy="42"/>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46">
              <a:extLst>
                <a:ext uri="{FF2B5EF4-FFF2-40B4-BE49-F238E27FC236}">
                  <a16:creationId xmlns:a16="http://schemas.microsoft.com/office/drawing/2014/main" id="{846F5AB4-9F74-4248-A927-DB676EA79341}"/>
                </a:ext>
              </a:extLst>
            </p:cNvPr>
            <p:cNvSpPr>
              <a:spLocks noChangeArrowheads="1"/>
            </p:cNvSpPr>
            <p:nvPr/>
          </p:nvSpPr>
          <p:spPr bwMode="auto">
            <a:xfrm>
              <a:off x="1067" y="3355"/>
              <a:ext cx="48" cy="42"/>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Oval 47">
              <a:extLst>
                <a:ext uri="{FF2B5EF4-FFF2-40B4-BE49-F238E27FC236}">
                  <a16:creationId xmlns:a16="http://schemas.microsoft.com/office/drawing/2014/main" id="{9B01F709-E056-6749-B185-1008783D5839}"/>
                </a:ext>
              </a:extLst>
            </p:cNvPr>
            <p:cNvSpPr>
              <a:spLocks noChangeArrowheads="1"/>
            </p:cNvSpPr>
            <p:nvPr/>
          </p:nvSpPr>
          <p:spPr bwMode="auto">
            <a:xfrm>
              <a:off x="1067" y="3522"/>
              <a:ext cx="48" cy="42"/>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Oval 48">
              <a:extLst>
                <a:ext uri="{FF2B5EF4-FFF2-40B4-BE49-F238E27FC236}">
                  <a16:creationId xmlns:a16="http://schemas.microsoft.com/office/drawing/2014/main" id="{763E7399-89BC-6948-9EEA-E6F622C92BCB}"/>
                </a:ext>
              </a:extLst>
            </p:cNvPr>
            <p:cNvSpPr>
              <a:spLocks noChangeArrowheads="1"/>
            </p:cNvSpPr>
            <p:nvPr/>
          </p:nvSpPr>
          <p:spPr bwMode="auto">
            <a:xfrm>
              <a:off x="1067" y="3690"/>
              <a:ext cx="48" cy="42"/>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Oval 49">
              <a:extLst>
                <a:ext uri="{FF2B5EF4-FFF2-40B4-BE49-F238E27FC236}">
                  <a16:creationId xmlns:a16="http://schemas.microsoft.com/office/drawing/2014/main" id="{0E0BE1EB-6DB0-B94C-96A0-26228C3B7086}"/>
                </a:ext>
              </a:extLst>
            </p:cNvPr>
            <p:cNvSpPr>
              <a:spLocks noChangeArrowheads="1"/>
            </p:cNvSpPr>
            <p:nvPr/>
          </p:nvSpPr>
          <p:spPr bwMode="auto">
            <a:xfrm>
              <a:off x="1067" y="3858"/>
              <a:ext cx="48" cy="42"/>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effectLst>
                  <a:outerShdw blurRad="38100" dist="38100" dir="2700000" algn="tl">
                    <a:srgbClr val="FFFFFF"/>
                  </a:outerShdw>
                </a:effectLst>
              </a:endParaRPr>
            </a:p>
          </p:txBody>
        </p:sp>
        <p:cxnSp>
          <p:nvCxnSpPr>
            <p:cNvPr id="51" name="AutoShape 12">
              <a:extLst>
                <a:ext uri="{FF2B5EF4-FFF2-40B4-BE49-F238E27FC236}">
                  <a16:creationId xmlns:a16="http://schemas.microsoft.com/office/drawing/2014/main" id="{688CD8A0-7A8B-5947-AA9C-0D72B028C1D1}"/>
                </a:ext>
              </a:extLst>
            </p:cNvPr>
            <p:cNvCxnSpPr>
              <a:cxnSpLocks noChangeShapeType="1"/>
              <a:stCxn id="45" idx="5"/>
              <a:endCxn id="44" idx="1"/>
            </p:cNvCxnSpPr>
            <p:nvPr/>
          </p:nvCxnSpPr>
          <p:spPr bwMode="auto">
            <a:xfrm>
              <a:off x="1108" y="3063"/>
              <a:ext cx="736" cy="37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3">
              <a:extLst>
                <a:ext uri="{FF2B5EF4-FFF2-40B4-BE49-F238E27FC236}">
                  <a16:creationId xmlns:a16="http://schemas.microsoft.com/office/drawing/2014/main" id="{269F1AA3-C26F-804A-A79A-567BDD68B415}"/>
                </a:ext>
              </a:extLst>
            </p:cNvPr>
            <p:cNvCxnSpPr>
              <a:cxnSpLocks noChangeShapeType="1"/>
              <a:stCxn id="44" idx="2"/>
              <a:endCxn id="46" idx="6"/>
            </p:cNvCxnSpPr>
            <p:nvPr/>
          </p:nvCxnSpPr>
          <p:spPr bwMode="auto">
            <a:xfrm flipH="1" flipV="1">
              <a:off x="1124" y="3208"/>
              <a:ext cx="704" cy="251"/>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4">
              <a:extLst>
                <a:ext uri="{FF2B5EF4-FFF2-40B4-BE49-F238E27FC236}">
                  <a16:creationId xmlns:a16="http://schemas.microsoft.com/office/drawing/2014/main" id="{4A522526-B261-2642-95AB-0E2E7C97D33B}"/>
                </a:ext>
              </a:extLst>
            </p:cNvPr>
            <p:cNvCxnSpPr>
              <a:cxnSpLocks noChangeShapeType="1"/>
              <a:stCxn id="47" idx="6"/>
              <a:endCxn id="44" idx="2"/>
            </p:cNvCxnSpPr>
            <p:nvPr/>
          </p:nvCxnSpPr>
          <p:spPr bwMode="auto">
            <a:xfrm>
              <a:off x="1124" y="3376"/>
              <a:ext cx="704" cy="83"/>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5">
              <a:extLst>
                <a:ext uri="{FF2B5EF4-FFF2-40B4-BE49-F238E27FC236}">
                  <a16:creationId xmlns:a16="http://schemas.microsoft.com/office/drawing/2014/main" id="{B36F7E84-B3DE-DF4F-85EA-C897C8AFCEF1}"/>
                </a:ext>
              </a:extLst>
            </p:cNvPr>
            <p:cNvCxnSpPr>
              <a:cxnSpLocks noChangeShapeType="1"/>
              <a:stCxn id="48" idx="6"/>
              <a:endCxn id="44" idx="2"/>
            </p:cNvCxnSpPr>
            <p:nvPr/>
          </p:nvCxnSpPr>
          <p:spPr bwMode="auto">
            <a:xfrm flipV="1">
              <a:off x="1124" y="3459"/>
              <a:ext cx="704" cy="84"/>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6">
              <a:extLst>
                <a:ext uri="{FF2B5EF4-FFF2-40B4-BE49-F238E27FC236}">
                  <a16:creationId xmlns:a16="http://schemas.microsoft.com/office/drawing/2014/main" id="{7874C17A-564A-3D4E-A103-4AF5D867CA41}"/>
                </a:ext>
              </a:extLst>
            </p:cNvPr>
            <p:cNvCxnSpPr>
              <a:cxnSpLocks noChangeShapeType="1"/>
              <a:stCxn id="49" idx="6"/>
              <a:endCxn id="44" idx="2"/>
            </p:cNvCxnSpPr>
            <p:nvPr/>
          </p:nvCxnSpPr>
          <p:spPr bwMode="auto">
            <a:xfrm flipV="1">
              <a:off x="1124" y="3459"/>
              <a:ext cx="704" cy="252"/>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17">
              <a:extLst>
                <a:ext uri="{FF2B5EF4-FFF2-40B4-BE49-F238E27FC236}">
                  <a16:creationId xmlns:a16="http://schemas.microsoft.com/office/drawing/2014/main" id="{3BAB2B51-1601-A547-B314-7ECAAE3EF666}"/>
                </a:ext>
              </a:extLst>
            </p:cNvPr>
            <p:cNvCxnSpPr>
              <a:cxnSpLocks noChangeShapeType="1"/>
              <a:endCxn id="44" idx="3"/>
            </p:cNvCxnSpPr>
            <p:nvPr/>
          </p:nvCxnSpPr>
          <p:spPr bwMode="auto">
            <a:xfrm flipV="1">
              <a:off x="1115" y="3483"/>
              <a:ext cx="729" cy="42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Text Box 18">
              <a:extLst>
                <a:ext uri="{FF2B5EF4-FFF2-40B4-BE49-F238E27FC236}">
                  <a16:creationId xmlns:a16="http://schemas.microsoft.com/office/drawing/2014/main" id="{5776A6AA-CBDE-6645-BBD7-66DAAA5CD54B}"/>
                </a:ext>
              </a:extLst>
            </p:cNvPr>
            <p:cNvSpPr txBox="1">
              <a:spLocks noChangeArrowheads="1"/>
            </p:cNvSpPr>
            <p:nvPr/>
          </p:nvSpPr>
          <p:spPr bwMode="auto">
            <a:xfrm>
              <a:off x="828" y="2885"/>
              <a:ext cx="18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u="none">
                  <a:solidFill>
                    <a:srgbClr val="000066"/>
                  </a:solidFill>
                  <a:latin typeface="Arial Narrow" pitchFamily="34" charset="0"/>
                </a:rPr>
                <a:t>1</a:t>
              </a:r>
              <a:endParaRPr lang="en-US" sz="2800" u="none">
                <a:solidFill>
                  <a:srgbClr val="000066"/>
                </a:solidFill>
                <a:latin typeface="Arial Narrow" pitchFamily="34" charset="0"/>
              </a:endParaRPr>
            </a:p>
          </p:txBody>
        </p:sp>
        <p:sp>
          <p:nvSpPr>
            <p:cNvPr id="58" name="Text Box 19">
              <a:extLst>
                <a:ext uri="{FF2B5EF4-FFF2-40B4-BE49-F238E27FC236}">
                  <a16:creationId xmlns:a16="http://schemas.microsoft.com/office/drawing/2014/main" id="{B4F2BADE-DF26-8743-B9B2-A27501460C85}"/>
                </a:ext>
              </a:extLst>
            </p:cNvPr>
            <p:cNvSpPr txBox="1">
              <a:spLocks noChangeArrowheads="1"/>
            </p:cNvSpPr>
            <p:nvPr/>
          </p:nvSpPr>
          <p:spPr bwMode="auto">
            <a:xfrm>
              <a:off x="826" y="3061"/>
              <a:ext cx="18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u="none">
                  <a:solidFill>
                    <a:srgbClr val="000066"/>
                  </a:solidFill>
                  <a:latin typeface="Arial Narrow" pitchFamily="34" charset="0"/>
                </a:rPr>
                <a:t>2</a:t>
              </a:r>
              <a:endParaRPr lang="en-US" sz="2800" u="none">
                <a:solidFill>
                  <a:srgbClr val="000066"/>
                </a:solidFill>
                <a:latin typeface="Arial Narrow" pitchFamily="34" charset="0"/>
              </a:endParaRPr>
            </a:p>
          </p:txBody>
        </p:sp>
        <p:sp>
          <p:nvSpPr>
            <p:cNvPr id="59" name="Text Box 20">
              <a:extLst>
                <a:ext uri="{FF2B5EF4-FFF2-40B4-BE49-F238E27FC236}">
                  <a16:creationId xmlns:a16="http://schemas.microsoft.com/office/drawing/2014/main" id="{2EE5695B-F4E6-BE49-8528-368324C36135}"/>
                </a:ext>
              </a:extLst>
            </p:cNvPr>
            <p:cNvSpPr txBox="1">
              <a:spLocks noChangeArrowheads="1"/>
            </p:cNvSpPr>
            <p:nvPr/>
          </p:nvSpPr>
          <p:spPr bwMode="auto">
            <a:xfrm>
              <a:off x="826" y="3766"/>
              <a:ext cx="18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u="none">
                  <a:solidFill>
                    <a:srgbClr val="000066"/>
                  </a:solidFill>
                  <a:latin typeface="Arial Narrow" pitchFamily="34" charset="0"/>
                </a:rPr>
                <a:t>6</a:t>
              </a:r>
              <a:endParaRPr lang="en-US" sz="2800" u="none">
                <a:solidFill>
                  <a:srgbClr val="000066"/>
                </a:solidFill>
                <a:latin typeface="Arial Narrow" pitchFamily="34" charset="0"/>
              </a:endParaRPr>
            </a:p>
          </p:txBody>
        </p:sp>
        <p:sp>
          <p:nvSpPr>
            <p:cNvPr id="60" name="Text Box 21">
              <a:extLst>
                <a:ext uri="{FF2B5EF4-FFF2-40B4-BE49-F238E27FC236}">
                  <a16:creationId xmlns:a16="http://schemas.microsoft.com/office/drawing/2014/main" id="{41B3D934-8C8E-2E4B-91C3-A8BDC2F6C259}"/>
                </a:ext>
              </a:extLst>
            </p:cNvPr>
            <p:cNvSpPr txBox="1">
              <a:spLocks noChangeArrowheads="1"/>
            </p:cNvSpPr>
            <p:nvPr/>
          </p:nvSpPr>
          <p:spPr bwMode="auto">
            <a:xfrm>
              <a:off x="828" y="3262"/>
              <a:ext cx="18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u="none">
                  <a:solidFill>
                    <a:srgbClr val="000066"/>
                  </a:solidFill>
                  <a:latin typeface="Arial Narrow" pitchFamily="34" charset="0"/>
                </a:rPr>
                <a:t>3</a:t>
              </a:r>
              <a:endParaRPr lang="en-US" sz="2800" u="none">
                <a:solidFill>
                  <a:srgbClr val="000066"/>
                </a:solidFill>
                <a:latin typeface="Arial Narrow" pitchFamily="34" charset="0"/>
              </a:endParaRPr>
            </a:p>
          </p:txBody>
        </p:sp>
        <p:sp>
          <p:nvSpPr>
            <p:cNvPr id="61" name="Text Box 22">
              <a:extLst>
                <a:ext uri="{FF2B5EF4-FFF2-40B4-BE49-F238E27FC236}">
                  <a16:creationId xmlns:a16="http://schemas.microsoft.com/office/drawing/2014/main" id="{A4558AF6-ED09-0D4B-8F42-B5B6814C5299}"/>
                </a:ext>
              </a:extLst>
            </p:cNvPr>
            <p:cNvSpPr txBox="1">
              <a:spLocks noChangeArrowheads="1"/>
            </p:cNvSpPr>
            <p:nvPr/>
          </p:nvSpPr>
          <p:spPr bwMode="auto">
            <a:xfrm>
              <a:off x="828" y="3430"/>
              <a:ext cx="18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u="none">
                  <a:solidFill>
                    <a:srgbClr val="000066"/>
                  </a:solidFill>
                  <a:latin typeface="Arial Narrow" pitchFamily="34" charset="0"/>
                </a:rPr>
                <a:t>4</a:t>
              </a:r>
              <a:endParaRPr lang="en-US" sz="2800" u="none">
                <a:solidFill>
                  <a:srgbClr val="000066"/>
                </a:solidFill>
                <a:latin typeface="Arial Narrow" pitchFamily="34" charset="0"/>
              </a:endParaRPr>
            </a:p>
          </p:txBody>
        </p:sp>
        <p:sp>
          <p:nvSpPr>
            <p:cNvPr id="62" name="Text Box 23">
              <a:extLst>
                <a:ext uri="{FF2B5EF4-FFF2-40B4-BE49-F238E27FC236}">
                  <a16:creationId xmlns:a16="http://schemas.microsoft.com/office/drawing/2014/main" id="{14BF0ED9-45B1-CC4B-A299-581BD3729E95}"/>
                </a:ext>
              </a:extLst>
            </p:cNvPr>
            <p:cNvSpPr txBox="1">
              <a:spLocks noChangeArrowheads="1"/>
            </p:cNvSpPr>
            <p:nvPr/>
          </p:nvSpPr>
          <p:spPr bwMode="auto">
            <a:xfrm>
              <a:off x="828" y="3597"/>
              <a:ext cx="18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u="none">
                  <a:solidFill>
                    <a:srgbClr val="000066"/>
                  </a:solidFill>
                  <a:latin typeface="Arial Narrow" pitchFamily="34" charset="0"/>
                </a:rPr>
                <a:t>5</a:t>
              </a:r>
              <a:endParaRPr lang="en-US" sz="2800" u="none">
                <a:solidFill>
                  <a:srgbClr val="000066"/>
                </a:solidFill>
                <a:latin typeface="Arial Narrow" pitchFamily="34" charset="0"/>
              </a:endParaRPr>
            </a:p>
          </p:txBody>
        </p:sp>
        <p:sp>
          <p:nvSpPr>
            <p:cNvPr id="63" name="Text Box 24">
              <a:extLst>
                <a:ext uri="{FF2B5EF4-FFF2-40B4-BE49-F238E27FC236}">
                  <a16:creationId xmlns:a16="http://schemas.microsoft.com/office/drawing/2014/main" id="{EE09E84D-1A04-654B-AF50-DBC76079723A}"/>
                </a:ext>
              </a:extLst>
            </p:cNvPr>
            <p:cNvSpPr txBox="1">
              <a:spLocks noChangeArrowheads="1"/>
            </p:cNvSpPr>
            <p:nvPr/>
          </p:nvSpPr>
          <p:spPr bwMode="auto">
            <a:xfrm>
              <a:off x="1791" y="3145"/>
              <a:ext cx="18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u="none">
                  <a:solidFill>
                    <a:srgbClr val="000066"/>
                  </a:solidFill>
                  <a:latin typeface="Arial Narrow" pitchFamily="34" charset="0"/>
                </a:rPr>
                <a:t>7</a:t>
              </a:r>
              <a:endParaRPr lang="en-US" sz="2800" u="none">
                <a:solidFill>
                  <a:srgbClr val="000066"/>
                </a:solidFill>
                <a:latin typeface="Arial Narrow" pitchFamily="34" charset="0"/>
              </a:endParaRPr>
            </a:p>
          </p:txBody>
        </p:sp>
        <p:graphicFrame>
          <p:nvGraphicFramePr>
            <p:cNvPr id="64" name="Object 63">
              <a:extLst>
                <a:ext uri="{FF2B5EF4-FFF2-40B4-BE49-F238E27FC236}">
                  <a16:creationId xmlns:a16="http://schemas.microsoft.com/office/drawing/2014/main" id="{BCA4B02B-2CEC-EF42-AA62-D266903F9199}"/>
                </a:ext>
              </a:extLst>
            </p:cNvPr>
            <p:cNvGraphicFramePr>
              <a:graphicFrameLocks noChangeAspect="1"/>
            </p:cNvGraphicFramePr>
            <p:nvPr/>
          </p:nvGraphicFramePr>
          <p:xfrm>
            <a:off x="1328" y="3682"/>
            <a:ext cx="345" cy="300"/>
          </p:xfrm>
          <a:graphic>
            <a:graphicData uri="http://schemas.openxmlformats.org/presentationml/2006/ole">
              <mc:AlternateContent xmlns:mc="http://schemas.openxmlformats.org/markup-compatibility/2006">
                <mc:Choice xmlns:v="urn:schemas-microsoft-com:vml" Requires="v">
                  <p:oleObj spid="_x0000_s1025" name="Equation" r:id="rId3" imgW="228600" imgH="228600" progId="Equation.3">
                    <p:embed/>
                  </p:oleObj>
                </mc:Choice>
                <mc:Fallback>
                  <p:oleObj name="Equation" r:id="rId3" imgW="228600" imgH="228600" progId="Equation.3">
                    <p:embed/>
                    <p:pic>
                      <p:nvPicPr>
                        <p:cNvPr id="64" name="Object 63">
                          <a:extLst>
                            <a:ext uri="{FF2B5EF4-FFF2-40B4-BE49-F238E27FC236}">
                              <a16:creationId xmlns:a16="http://schemas.microsoft.com/office/drawing/2014/main" id="{BCA4B02B-2CEC-EF42-AA62-D266903F9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8" y="3682"/>
                          <a:ext cx="345"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64">
              <a:extLst>
                <a:ext uri="{FF2B5EF4-FFF2-40B4-BE49-F238E27FC236}">
                  <a16:creationId xmlns:a16="http://schemas.microsoft.com/office/drawing/2014/main" id="{0865FADA-5371-0144-BCD8-C5D6035AA9CB}"/>
                </a:ext>
              </a:extLst>
            </p:cNvPr>
            <p:cNvGraphicFramePr>
              <a:graphicFrameLocks noChangeAspect="1"/>
            </p:cNvGraphicFramePr>
            <p:nvPr/>
          </p:nvGraphicFramePr>
          <p:xfrm>
            <a:off x="1326" y="2977"/>
            <a:ext cx="325" cy="284"/>
          </p:xfrm>
          <a:graphic>
            <a:graphicData uri="http://schemas.openxmlformats.org/presentationml/2006/ole">
              <mc:AlternateContent xmlns:mc="http://schemas.openxmlformats.org/markup-compatibility/2006">
                <mc:Choice xmlns:v="urn:schemas-microsoft-com:vml" Requires="v">
                  <p:oleObj spid="_x0000_s1026" name="Equation" r:id="rId5" imgW="215640" imgH="215640" progId="Equation.3">
                    <p:embed/>
                  </p:oleObj>
                </mc:Choice>
                <mc:Fallback>
                  <p:oleObj name="Equation" r:id="rId5" imgW="215640" imgH="215640" progId="Equation.3">
                    <p:embed/>
                    <p:pic>
                      <p:nvPicPr>
                        <p:cNvPr id="65" name="Object 64">
                          <a:extLst>
                            <a:ext uri="{FF2B5EF4-FFF2-40B4-BE49-F238E27FC236}">
                              <a16:creationId xmlns:a16="http://schemas.microsoft.com/office/drawing/2014/main" id="{0865FADA-5371-0144-BCD8-C5D6035AA9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6" y="2977"/>
                          <a:ext cx="325"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 name="Object 65">
              <a:extLst>
                <a:ext uri="{FF2B5EF4-FFF2-40B4-BE49-F238E27FC236}">
                  <a16:creationId xmlns:a16="http://schemas.microsoft.com/office/drawing/2014/main" id="{6B4242B1-E5E7-E54E-9645-3CF6AD162143}"/>
                </a:ext>
              </a:extLst>
            </p:cNvPr>
            <p:cNvGraphicFramePr>
              <a:graphicFrameLocks noChangeAspect="1"/>
            </p:cNvGraphicFramePr>
            <p:nvPr/>
          </p:nvGraphicFramePr>
          <p:xfrm>
            <a:off x="1885" y="3288"/>
            <a:ext cx="558" cy="334"/>
          </p:xfrm>
          <a:graphic>
            <a:graphicData uri="http://schemas.openxmlformats.org/presentationml/2006/ole">
              <mc:AlternateContent xmlns:mc="http://schemas.openxmlformats.org/markup-compatibility/2006">
                <mc:Choice xmlns:v="urn:schemas-microsoft-com:vml" Requires="v">
                  <p:oleObj spid="_x0000_s1027" name="Equation" r:id="rId7" imgW="368280" imgH="253800" progId="Equation.3">
                    <p:embed/>
                  </p:oleObj>
                </mc:Choice>
                <mc:Fallback>
                  <p:oleObj name="Equation" r:id="rId7" imgW="368280" imgH="253800" progId="Equation.3">
                    <p:embed/>
                    <p:pic>
                      <p:nvPicPr>
                        <p:cNvPr id="66" name="Object 65">
                          <a:extLst>
                            <a:ext uri="{FF2B5EF4-FFF2-40B4-BE49-F238E27FC236}">
                              <a16:creationId xmlns:a16="http://schemas.microsoft.com/office/drawing/2014/main" id="{6B4242B1-E5E7-E54E-9645-3CF6AD1621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5" y="3288"/>
                          <a:ext cx="558"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 name="Oval 66">
              <a:extLst>
                <a:ext uri="{FF2B5EF4-FFF2-40B4-BE49-F238E27FC236}">
                  <a16:creationId xmlns:a16="http://schemas.microsoft.com/office/drawing/2014/main" id="{680B75D5-0265-3746-AF05-FD04A1623561}"/>
                </a:ext>
              </a:extLst>
            </p:cNvPr>
            <p:cNvSpPr>
              <a:spLocks noChangeArrowheads="1"/>
            </p:cNvSpPr>
            <p:nvPr/>
          </p:nvSpPr>
          <p:spPr bwMode="auto">
            <a:xfrm>
              <a:off x="1885" y="3271"/>
              <a:ext cx="530" cy="41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Line 29">
              <a:extLst>
                <a:ext uri="{FF2B5EF4-FFF2-40B4-BE49-F238E27FC236}">
                  <a16:creationId xmlns:a16="http://schemas.microsoft.com/office/drawing/2014/main" id="{589D0646-880B-7A46-A8BD-D6349AE1AC7A}"/>
                </a:ext>
              </a:extLst>
            </p:cNvPr>
            <p:cNvSpPr>
              <a:spLocks noChangeShapeType="1"/>
            </p:cNvSpPr>
            <p:nvPr/>
          </p:nvSpPr>
          <p:spPr bwMode="auto">
            <a:xfrm>
              <a:off x="2415" y="3480"/>
              <a:ext cx="81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Oval 68">
              <a:extLst>
                <a:ext uri="{FF2B5EF4-FFF2-40B4-BE49-F238E27FC236}">
                  <a16:creationId xmlns:a16="http://schemas.microsoft.com/office/drawing/2014/main" id="{3F801CC4-A1B3-2A42-8424-D4650EF95164}"/>
                </a:ext>
              </a:extLst>
            </p:cNvPr>
            <p:cNvSpPr>
              <a:spLocks noChangeArrowheads="1"/>
            </p:cNvSpPr>
            <p:nvPr/>
          </p:nvSpPr>
          <p:spPr bwMode="auto">
            <a:xfrm>
              <a:off x="3233" y="3061"/>
              <a:ext cx="1011" cy="83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Line 31">
              <a:extLst>
                <a:ext uri="{FF2B5EF4-FFF2-40B4-BE49-F238E27FC236}">
                  <a16:creationId xmlns:a16="http://schemas.microsoft.com/office/drawing/2014/main" id="{E66E5F34-EF52-1049-8C12-B5AD5C99AC4D}"/>
                </a:ext>
              </a:extLst>
            </p:cNvPr>
            <p:cNvSpPr>
              <a:spLocks noChangeShapeType="1"/>
            </p:cNvSpPr>
            <p:nvPr/>
          </p:nvSpPr>
          <p:spPr bwMode="auto">
            <a:xfrm>
              <a:off x="3313" y="3480"/>
              <a:ext cx="777" cy="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Line 32">
              <a:extLst>
                <a:ext uri="{FF2B5EF4-FFF2-40B4-BE49-F238E27FC236}">
                  <a16:creationId xmlns:a16="http://schemas.microsoft.com/office/drawing/2014/main" id="{711165B9-888D-7449-BFC7-DBC91CB8BDB5}"/>
                </a:ext>
              </a:extLst>
            </p:cNvPr>
            <p:cNvSpPr>
              <a:spLocks noChangeShapeType="1"/>
            </p:cNvSpPr>
            <p:nvPr/>
          </p:nvSpPr>
          <p:spPr bwMode="auto">
            <a:xfrm>
              <a:off x="3474" y="3145"/>
              <a:ext cx="2" cy="4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Line 33">
              <a:extLst>
                <a:ext uri="{FF2B5EF4-FFF2-40B4-BE49-F238E27FC236}">
                  <a16:creationId xmlns:a16="http://schemas.microsoft.com/office/drawing/2014/main" id="{8B5FEC68-44D7-BE42-B650-9B1EEEBB1666}"/>
                </a:ext>
              </a:extLst>
            </p:cNvPr>
            <p:cNvSpPr>
              <a:spLocks noChangeShapeType="1"/>
            </p:cNvSpPr>
            <p:nvPr/>
          </p:nvSpPr>
          <p:spPr bwMode="auto">
            <a:xfrm>
              <a:off x="3474" y="3480"/>
              <a:ext cx="233" cy="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Line 34">
              <a:extLst>
                <a:ext uri="{FF2B5EF4-FFF2-40B4-BE49-F238E27FC236}">
                  <a16:creationId xmlns:a16="http://schemas.microsoft.com/office/drawing/2014/main" id="{E715554E-EA2C-DA45-870F-8A14A3EB816B}"/>
                </a:ext>
              </a:extLst>
            </p:cNvPr>
            <p:cNvSpPr>
              <a:spLocks noChangeShapeType="1"/>
            </p:cNvSpPr>
            <p:nvPr/>
          </p:nvSpPr>
          <p:spPr bwMode="auto">
            <a:xfrm>
              <a:off x="3721" y="3201"/>
              <a:ext cx="234" cy="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Line 35">
              <a:extLst>
                <a:ext uri="{FF2B5EF4-FFF2-40B4-BE49-F238E27FC236}">
                  <a16:creationId xmlns:a16="http://schemas.microsoft.com/office/drawing/2014/main" id="{E6EEB365-5911-B743-A329-53E7217B1743}"/>
                </a:ext>
              </a:extLst>
            </p:cNvPr>
            <p:cNvSpPr>
              <a:spLocks noChangeShapeType="1"/>
            </p:cNvSpPr>
            <p:nvPr/>
          </p:nvSpPr>
          <p:spPr bwMode="auto">
            <a:xfrm flipV="1">
              <a:off x="3713" y="3201"/>
              <a:ext cx="2" cy="27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Line 36">
              <a:extLst>
                <a:ext uri="{FF2B5EF4-FFF2-40B4-BE49-F238E27FC236}">
                  <a16:creationId xmlns:a16="http://schemas.microsoft.com/office/drawing/2014/main" id="{855278AA-6590-9547-9AE5-7B7FBE006DEC}"/>
                </a:ext>
              </a:extLst>
            </p:cNvPr>
            <p:cNvSpPr>
              <a:spLocks noChangeShapeType="1"/>
            </p:cNvSpPr>
            <p:nvPr/>
          </p:nvSpPr>
          <p:spPr bwMode="auto">
            <a:xfrm>
              <a:off x="3426" y="3187"/>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Text Box 37">
              <a:extLst>
                <a:ext uri="{FF2B5EF4-FFF2-40B4-BE49-F238E27FC236}">
                  <a16:creationId xmlns:a16="http://schemas.microsoft.com/office/drawing/2014/main" id="{3C19CA2F-3A26-1243-8F3B-B9952009F73F}"/>
                </a:ext>
              </a:extLst>
            </p:cNvPr>
            <p:cNvSpPr txBox="1">
              <a:spLocks noChangeArrowheads="1"/>
            </p:cNvSpPr>
            <p:nvPr/>
          </p:nvSpPr>
          <p:spPr bwMode="auto">
            <a:xfrm>
              <a:off x="3474" y="2866"/>
              <a:ext cx="1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u="none" dirty="0">
                  <a:solidFill>
                    <a:srgbClr val="000066"/>
                  </a:solidFill>
                  <a:latin typeface="Arial Narrow" pitchFamily="34" charset="0"/>
                </a:rPr>
                <a:t>T</a:t>
              </a:r>
              <a:endParaRPr lang="en-US" sz="2800" u="none" dirty="0">
                <a:solidFill>
                  <a:srgbClr val="000066"/>
                </a:solidFill>
                <a:latin typeface="Arial Narrow" pitchFamily="34" charset="0"/>
              </a:endParaRPr>
            </a:p>
          </p:txBody>
        </p:sp>
        <p:sp>
          <p:nvSpPr>
            <p:cNvPr id="77" name="Line 38">
              <a:extLst>
                <a:ext uri="{FF2B5EF4-FFF2-40B4-BE49-F238E27FC236}">
                  <a16:creationId xmlns:a16="http://schemas.microsoft.com/office/drawing/2014/main" id="{7EC48267-9E9A-674A-BCB5-D7AA0C260C21}"/>
                </a:ext>
              </a:extLst>
            </p:cNvPr>
            <p:cNvSpPr>
              <a:spLocks noChangeShapeType="1"/>
            </p:cNvSpPr>
            <p:nvPr/>
          </p:nvSpPr>
          <p:spPr bwMode="auto">
            <a:xfrm>
              <a:off x="4244" y="3480"/>
              <a:ext cx="38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aphicFrame>
          <p:nvGraphicFramePr>
            <p:cNvPr id="78" name="Object 77">
              <a:extLst>
                <a:ext uri="{FF2B5EF4-FFF2-40B4-BE49-F238E27FC236}">
                  <a16:creationId xmlns:a16="http://schemas.microsoft.com/office/drawing/2014/main" id="{EB96BDBB-959A-8742-8819-92F5ECF9BB8D}"/>
                </a:ext>
              </a:extLst>
            </p:cNvPr>
            <p:cNvGraphicFramePr>
              <a:graphicFrameLocks noChangeAspect="1"/>
            </p:cNvGraphicFramePr>
            <p:nvPr/>
          </p:nvGraphicFramePr>
          <p:xfrm>
            <a:off x="4715" y="3270"/>
            <a:ext cx="209" cy="234"/>
          </p:xfrm>
          <a:graphic>
            <a:graphicData uri="http://schemas.openxmlformats.org/presentationml/2006/ole">
              <mc:AlternateContent xmlns:mc="http://schemas.openxmlformats.org/markup-compatibility/2006">
                <mc:Choice xmlns:v="urn:schemas-microsoft-com:vml" Requires="v">
                  <p:oleObj spid="_x0000_s1028" name="Equation" r:id="rId9" imgW="139680" imgH="177480" progId="Equation.3">
                    <p:embed/>
                  </p:oleObj>
                </mc:Choice>
                <mc:Fallback>
                  <p:oleObj name="Equation" r:id="rId9" imgW="139680" imgH="177480" progId="Equation.3">
                    <p:embed/>
                    <p:pic>
                      <p:nvPicPr>
                        <p:cNvPr id="78" name="Object 77">
                          <a:extLst>
                            <a:ext uri="{FF2B5EF4-FFF2-40B4-BE49-F238E27FC236}">
                              <a16:creationId xmlns:a16="http://schemas.microsoft.com/office/drawing/2014/main" id="{EB96BDBB-959A-8742-8819-92F5ECF9BB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5" y="3270"/>
                          <a:ext cx="209"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 name="Object 78">
              <a:extLst>
                <a:ext uri="{FF2B5EF4-FFF2-40B4-BE49-F238E27FC236}">
                  <a16:creationId xmlns:a16="http://schemas.microsoft.com/office/drawing/2014/main" id="{E90ACA46-1335-E94F-94D9-8983F33370ED}"/>
                </a:ext>
              </a:extLst>
            </p:cNvPr>
            <p:cNvGraphicFramePr>
              <a:graphicFrameLocks noChangeAspect="1"/>
            </p:cNvGraphicFramePr>
            <p:nvPr/>
          </p:nvGraphicFramePr>
          <p:xfrm>
            <a:off x="576" y="2784"/>
            <a:ext cx="267" cy="284"/>
          </p:xfrm>
          <a:graphic>
            <a:graphicData uri="http://schemas.openxmlformats.org/presentationml/2006/ole">
              <mc:AlternateContent xmlns:mc="http://schemas.openxmlformats.org/markup-compatibility/2006">
                <mc:Choice xmlns:v="urn:schemas-microsoft-com:vml" Requires="v">
                  <p:oleObj spid="_x0000_s1029" name="Equation" r:id="rId11" imgW="177480" imgH="215640" progId="Equation.3">
                    <p:embed/>
                  </p:oleObj>
                </mc:Choice>
                <mc:Fallback>
                  <p:oleObj name="Equation" r:id="rId11" imgW="177480" imgH="215640" progId="Equation.3">
                    <p:embed/>
                    <p:pic>
                      <p:nvPicPr>
                        <p:cNvPr id="79" name="Object 78">
                          <a:extLst>
                            <a:ext uri="{FF2B5EF4-FFF2-40B4-BE49-F238E27FC236}">
                              <a16:creationId xmlns:a16="http://schemas.microsoft.com/office/drawing/2014/main" id="{E90ACA46-1335-E94F-94D9-8983F33370E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6" y="2784"/>
                          <a:ext cx="267"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 name="Object 79">
              <a:extLst>
                <a:ext uri="{FF2B5EF4-FFF2-40B4-BE49-F238E27FC236}">
                  <a16:creationId xmlns:a16="http://schemas.microsoft.com/office/drawing/2014/main" id="{8F3E08D5-611B-2E4B-98E6-61659CEDC34F}"/>
                </a:ext>
              </a:extLst>
            </p:cNvPr>
            <p:cNvGraphicFramePr>
              <a:graphicFrameLocks noChangeAspect="1"/>
            </p:cNvGraphicFramePr>
            <p:nvPr/>
          </p:nvGraphicFramePr>
          <p:xfrm>
            <a:off x="519" y="3682"/>
            <a:ext cx="286" cy="301"/>
          </p:xfrm>
          <a:graphic>
            <a:graphicData uri="http://schemas.openxmlformats.org/presentationml/2006/ole">
              <mc:AlternateContent xmlns:mc="http://schemas.openxmlformats.org/markup-compatibility/2006">
                <mc:Choice xmlns:v="urn:schemas-microsoft-com:vml" Requires="v">
                  <p:oleObj spid="_x0000_s1030" name="Equation" r:id="rId13" imgW="190440" imgH="228600" progId="Equation.3">
                    <p:embed/>
                  </p:oleObj>
                </mc:Choice>
                <mc:Fallback>
                  <p:oleObj name="Equation" r:id="rId13" imgW="190440" imgH="228600" progId="Equation.3">
                    <p:embed/>
                    <p:pic>
                      <p:nvPicPr>
                        <p:cNvPr id="80" name="Object 79">
                          <a:extLst>
                            <a:ext uri="{FF2B5EF4-FFF2-40B4-BE49-F238E27FC236}">
                              <a16:creationId xmlns:a16="http://schemas.microsoft.com/office/drawing/2014/main" id="{8F3E08D5-611B-2E4B-98E6-61659CEDC34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9" y="3682"/>
                          <a:ext cx="286"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198425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2">
            <a:extLst>
              <a:ext uri="{FF2B5EF4-FFF2-40B4-BE49-F238E27FC236}">
                <a16:creationId xmlns:a16="http://schemas.microsoft.com/office/drawing/2014/main" id="{9AF6AFCB-5FEF-7B41-9097-A7985DAC37DB}"/>
              </a:ext>
            </a:extLst>
          </p:cNvPr>
          <p:cNvSpPr>
            <a:spLocks noGrp="1"/>
          </p:cNvSpPr>
          <p:nvPr>
            <p:ph idx="1"/>
          </p:nvPr>
        </p:nvSpPr>
        <p:spPr>
          <a:xfrm>
            <a:off x="838200" y="1825625"/>
            <a:ext cx="10824148" cy="4305352"/>
          </a:xfrm>
        </p:spPr>
        <p:txBody>
          <a:bodyPr>
            <a:noAutofit/>
          </a:bodyPr>
          <a:lstStyle/>
          <a:p>
            <a:pPr marL="471487" lvl="1" indent="0">
              <a:buNone/>
            </a:pPr>
            <a:r>
              <a:rPr lang="en-HK" dirty="0">
                <a:solidFill>
                  <a:srgbClr val="FF0000"/>
                </a:solidFill>
                <a:latin typeface="Consolas" panose="020B0609020204030204" pitchFamily="49" charset="0"/>
                <a:cs typeface="Consolas" panose="020B0609020204030204" pitchFamily="49" charset="0"/>
              </a:rPr>
              <a:t>129</a:t>
            </a:r>
            <a:r>
              <a:rPr lang="en-HK" dirty="0">
                <a:solidFill>
                  <a:srgbClr val="002060"/>
                </a:solidFill>
                <a:latin typeface="Consolas" panose="020B0609020204030204" pitchFamily="49" charset="0"/>
                <a:cs typeface="Consolas" panose="020B0609020204030204" pitchFamily="49" charset="0"/>
              </a:rPr>
              <a:t> # output layer</a:t>
            </a:r>
          </a:p>
          <a:p>
            <a:pPr marL="471487" lvl="1" indent="0">
              <a:buNone/>
            </a:pPr>
            <a:r>
              <a:rPr lang="en-HK" dirty="0">
                <a:solidFill>
                  <a:srgbClr val="FF0000"/>
                </a:solidFill>
                <a:latin typeface="Consolas" panose="020B0609020204030204" pitchFamily="49" charset="0"/>
                <a:cs typeface="Consolas" panose="020B0609020204030204" pitchFamily="49" charset="0"/>
              </a:rPr>
              <a:t>130</a:t>
            </a:r>
            <a:r>
              <a:rPr lang="en-HK" dirty="0">
                <a:solidFill>
                  <a:srgbClr val="002060"/>
                </a:solidFill>
                <a:latin typeface="Consolas" panose="020B0609020204030204" pitchFamily="49" charset="0"/>
                <a:cs typeface="Consolas" panose="020B0609020204030204" pitchFamily="49" charset="0"/>
              </a:rPr>
              <a:t> # YOUR CODE HERE</a:t>
            </a:r>
          </a:p>
          <a:p>
            <a:pPr marL="471487" lvl="1" indent="0">
              <a:buNone/>
            </a:pPr>
            <a:r>
              <a:rPr lang="en-HK" dirty="0">
                <a:solidFill>
                  <a:srgbClr val="FF0000"/>
                </a:solidFill>
                <a:latin typeface="Consolas" panose="020B0609020204030204" pitchFamily="49" charset="0"/>
                <a:cs typeface="Consolas" panose="020B0609020204030204" pitchFamily="49" charset="0"/>
              </a:rPr>
              <a:t>131</a:t>
            </a:r>
            <a:r>
              <a:rPr lang="en-HK" dirty="0">
                <a:solidFill>
                  <a:srgbClr val="002060"/>
                </a:solidFill>
                <a:latin typeface="Consolas" panose="020B0609020204030204" pitchFamily="49" charset="0"/>
                <a:cs typeface="Consolas" panose="020B0609020204030204" pitchFamily="49" charset="0"/>
              </a:rPr>
              <a:t> </a:t>
            </a:r>
            <a:r>
              <a:rPr lang="en-HK" dirty="0" err="1">
                <a:solidFill>
                  <a:srgbClr val="002060"/>
                </a:solidFill>
                <a:latin typeface="Consolas" panose="020B0609020204030204" pitchFamily="49" charset="0"/>
                <a:cs typeface="Consolas" panose="020B0609020204030204" pitchFamily="49" charset="0"/>
              </a:rPr>
              <a:t>model.add</a:t>
            </a:r>
            <a:r>
              <a:rPr lang="en-HK" dirty="0">
                <a:solidFill>
                  <a:srgbClr val="002060"/>
                </a:solidFill>
                <a:latin typeface="Consolas" panose="020B0609020204030204" pitchFamily="49" charset="0"/>
                <a:cs typeface="Consolas" panose="020B0609020204030204" pitchFamily="49" charset="0"/>
              </a:rPr>
              <a:t>(Dense(K, activation='</a:t>
            </a:r>
            <a:r>
              <a:rPr lang="en-HK" dirty="0" err="1">
                <a:solidFill>
                  <a:srgbClr val="002060"/>
                </a:solidFill>
                <a:latin typeface="Consolas" panose="020B0609020204030204" pitchFamily="49" charset="0"/>
                <a:cs typeface="Consolas" panose="020B0609020204030204" pitchFamily="49" charset="0"/>
              </a:rPr>
              <a:t>softmax</a:t>
            </a:r>
            <a:r>
              <a:rPr lang="en-HK" dirty="0">
                <a:solidFill>
                  <a:srgbClr val="002060"/>
                </a:solidFill>
                <a:latin typeface="Consolas" panose="020B0609020204030204" pitchFamily="49" charset="0"/>
                <a:cs typeface="Consolas" panose="020B0609020204030204" pitchFamily="49" charset="0"/>
              </a:rPr>
              <a:t>’))</a:t>
            </a:r>
          </a:p>
          <a:p>
            <a:pPr marL="471487" lvl="1" indent="0">
              <a:buNone/>
            </a:pPr>
            <a:endParaRPr lang="en-HK" dirty="0">
              <a:solidFill>
                <a:srgbClr val="002060"/>
              </a:solidFill>
              <a:latin typeface="Consolas" panose="020B0609020204030204" pitchFamily="49" charset="0"/>
              <a:cs typeface="Consolas" panose="020B0609020204030204" pitchFamily="49" charset="0"/>
            </a:endParaRPr>
          </a:p>
          <a:p>
            <a:pPr marL="471487" lvl="1" indent="0">
              <a:buNone/>
            </a:pPr>
            <a:r>
              <a:rPr lang="en-HK" dirty="0">
                <a:solidFill>
                  <a:srgbClr val="FF0000"/>
                </a:solidFill>
                <a:latin typeface="Consolas" panose="020B0609020204030204" pitchFamily="49" charset="0"/>
                <a:cs typeface="Consolas" panose="020B0609020204030204" pitchFamily="49" charset="0"/>
              </a:rPr>
              <a:t>133</a:t>
            </a:r>
            <a:r>
              <a:rPr lang="en-HK" dirty="0">
                <a:solidFill>
                  <a:srgbClr val="002060"/>
                </a:solidFill>
                <a:latin typeface="Consolas" panose="020B0609020204030204" pitchFamily="49" charset="0"/>
                <a:cs typeface="Consolas" panose="020B0609020204030204" pitchFamily="49" charset="0"/>
              </a:rPr>
              <a:t> # SGD optimizer with momentum</a:t>
            </a:r>
          </a:p>
          <a:p>
            <a:pPr marL="471487" lvl="1" indent="0">
              <a:buNone/>
            </a:pPr>
            <a:r>
              <a:rPr lang="en-HK" dirty="0">
                <a:solidFill>
                  <a:srgbClr val="FF0000"/>
                </a:solidFill>
                <a:latin typeface="Consolas" panose="020B0609020204030204" pitchFamily="49" charset="0"/>
                <a:cs typeface="Consolas" panose="020B0609020204030204" pitchFamily="49" charset="0"/>
              </a:rPr>
              <a:t>134</a:t>
            </a:r>
            <a:r>
              <a:rPr lang="en-HK" dirty="0">
                <a:solidFill>
                  <a:srgbClr val="002060"/>
                </a:solidFill>
                <a:latin typeface="Consolas" panose="020B0609020204030204" pitchFamily="49" charset="0"/>
                <a:cs typeface="Consolas" panose="020B0609020204030204" pitchFamily="49" charset="0"/>
              </a:rPr>
              <a:t> # YOUR CODE HERE</a:t>
            </a:r>
          </a:p>
          <a:p>
            <a:pPr marL="471487" lvl="1" indent="0">
              <a:buNone/>
            </a:pPr>
            <a:r>
              <a:rPr lang="en-HK" dirty="0">
                <a:solidFill>
                  <a:srgbClr val="FF0000"/>
                </a:solidFill>
                <a:latin typeface="Consolas" panose="020B0609020204030204" pitchFamily="49" charset="0"/>
                <a:cs typeface="Consolas" panose="020B0609020204030204" pitchFamily="49" charset="0"/>
              </a:rPr>
              <a:t>135</a:t>
            </a:r>
            <a:r>
              <a:rPr lang="en-HK" dirty="0">
                <a:solidFill>
                  <a:srgbClr val="002060"/>
                </a:solidFill>
                <a:latin typeface="Consolas" panose="020B0609020204030204" pitchFamily="49" charset="0"/>
                <a:cs typeface="Consolas" panose="020B0609020204030204" pitchFamily="49" charset="0"/>
              </a:rPr>
              <a:t> optimizer = SGD(</a:t>
            </a:r>
            <a:r>
              <a:rPr lang="en-HK" dirty="0" err="1">
                <a:solidFill>
                  <a:srgbClr val="002060"/>
                </a:solidFill>
                <a:latin typeface="Consolas" panose="020B0609020204030204" pitchFamily="49" charset="0"/>
                <a:cs typeface="Consolas" panose="020B0609020204030204" pitchFamily="49" charset="0"/>
              </a:rPr>
              <a:t>lr</a:t>
            </a:r>
            <a:r>
              <a:rPr lang="en-HK" dirty="0">
                <a:solidFill>
                  <a:srgbClr val="002060"/>
                </a:solidFill>
                <a:latin typeface="Consolas" panose="020B0609020204030204" pitchFamily="49" charset="0"/>
                <a:cs typeface="Consolas" panose="020B0609020204030204" pitchFamily="49" charset="0"/>
              </a:rPr>
              <a:t>=</a:t>
            </a:r>
            <a:r>
              <a:rPr lang="en-HK" dirty="0" err="1">
                <a:solidFill>
                  <a:srgbClr val="002060"/>
                </a:solidFill>
                <a:latin typeface="Consolas" panose="020B0609020204030204" pitchFamily="49" charset="0"/>
                <a:cs typeface="Consolas" panose="020B0609020204030204" pitchFamily="49" charset="0"/>
              </a:rPr>
              <a:t>learning_rate</a:t>
            </a:r>
            <a:r>
              <a:rPr lang="en-HK" dirty="0">
                <a:solidFill>
                  <a:srgbClr val="002060"/>
                </a:solidFill>
                <a:latin typeface="Consolas" panose="020B0609020204030204" pitchFamily="49" charset="0"/>
                <a:cs typeface="Consolas" panose="020B0609020204030204" pitchFamily="49" charset="0"/>
              </a:rPr>
              <a:t>, decay=1e-6, momentum=0.9, </a:t>
            </a:r>
            <a:r>
              <a:rPr lang="en-HK" dirty="0" err="1">
                <a:solidFill>
                  <a:srgbClr val="002060"/>
                </a:solidFill>
                <a:latin typeface="Consolas" panose="020B0609020204030204" pitchFamily="49" charset="0"/>
                <a:cs typeface="Consolas" panose="020B0609020204030204" pitchFamily="49" charset="0"/>
              </a:rPr>
              <a:t>nesterov</a:t>
            </a:r>
            <a:r>
              <a:rPr lang="en-HK" dirty="0">
                <a:solidFill>
                  <a:srgbClr val="002060"/>
                </a:solidFill>
                <a:latin typeface="Consolas" panose="020B0609020204030204" pitchFamily="49" charset="0"/>
                <a:cs typeface="Consolas" panose="020B0609020204030204" pitchFamily="49" charset="0"/>
              </a:rPr>
              <a:t>=True)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
        <p:nvSpPr>
          <p:cNvPr id="8" name="Title 1">
            <a:extLst>
              <a:ext uri="{FF2B5EF4-FFF2-40B4-BE49-F238E27FC236}">
                <a16:creationId xmlns:a16="http://schemas.microsoft.com/office/drawing/2014/main" id="{413BA92F-EFB9-8847-BF9C-A7BDA7DD93E9}"/>
              </a:ext>
            </a:extLst>
          </p:cNvPr>
          <p:cNvSpPr>
            <a:spLocks noGrp="1"/>
          </p:cNvSpPr>
          <p:nvPr>
            <p:ph type="title"/>
          </p:nvPr>
        </p:nvSpPr>
        <p:spPr>
          <a:xfrm>
            <a:off x="838200" y="365125"/>
            <a:ext cx="10704226" cy="1325563"/>
          </a:xfrm>
        </p:spPr>
        <p:txBody>
          <a:bodyPr/>
          <a:lstStyle/>
          <a:p>
            <a:pPr algn="ctr"/>
            <a:r>
              <a:rPr lang="en-US" dirty="0"/>
              <a:t>Adding Multi Layer Perceptron to the Skeleton</a:t>
            </a:r>
          </a:p>
        </p:txBody>
      </p:sp>
    </p:spTree>
    <p:extLst>
      <p:ext uri="{BB962C8B-B14F-4D97-AF65-F5344CB8AC3E}">
        <p14:creationId xmlns:p14="http://schemas.microsoft.com/office/powerpoint/2010/main" val="4106784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2">
            <a:extLst>
              <a:ext uri="{FF2B5EF4-FFF2-40B4-BE49-F238E27FC236}">
                <a16:creationId xmlns:a16="http://schemas.microsoft.com/office/drawing/2014/main" id="{9AF6AFCB-5FEF-7B41-9097-A7985DAC37DB}"/>
              </a:ext>
            </a:extLst>
          </p:cNvPr>
          <p:cNvSpPr>
            <a:spLocks noGrp="1"/>
          </p:cNvSpPr>
          <p:nvPr>
            <p:ph idx="1"/>
          </p:nvPr>
        </p:nvSpPr>
        <p:spPr>
          <a:xfrm>
            <a:off x="838199" y="1825625"/>
            <a:ext cx="8755505" cy="4305352"/>
          </a:xfrm>
        </p:spPr>
        <p:txBody>
          <a:bodyPr>
            <a:noAutofit/>
          </a:bodyPr>
          <a:lstStyle/>
          <a:p>
            <a:pPr marL="14287" indent="0">
              <a:buNone/>
            </a:pPr>
            <a:r>
              <a:rPr lang="en-HK" altLang="en-US" dirty="0">
                <a:latin typeface="Consolas" panose="020B0609020204030204" pitchFamily="49" charset="0"/>
                <a:cs typeface="Consolas" panose="020B0609020204030204" pitchFamily="49" charset="0"/>
              </a:rPr>
              <a:t>$ </a:t>
            </a:r>
            <a:r>
              <a:rPr lang="en-HK" altLang="en-US" b="1" dirty="0">
                <a:latin typeface="Consolas" panose="020B0609020204030204" pitchFamily="49" charset="0"/>
                <a:cs typeface="Consolas" panose="020B0609020204030204" pitchFamily="49" charset="0"/>
              </a:rPr>
              <a:t>python tut1_skeleton.py</a:t>
            </a:r>
          </a:p>
          <a:p>
            <a:pPr marL="14287" indent="0">
              <a:buNone/>
            </a:pPr>
            <a:endParaRPr lang="en-HK" altLang="en-US" b="1" dirty="0"/>
          </a:p>
          <a:p>
            <a:pPr marL="14287" indent="0">
              <a:buNone/>
            </a:pPr>
            <a:endParaRPr lang="en-HK" altLang="en-US" b="1" dirty="0"/>
          </a:p>
        </p:txBody>
      </p:sp>
      <p:sp>
        <p:nvSpPr>
          <p:cNvPr id="2" name="Title 1"/>
          <p:cNvSpPr>
            <a:spLocks noGrp="1"/>
          </p:cNvSpPr>
          <p:nvPr>
            <p:ph type="title"/>
          </p:nvPr>
        </p:nvSpPr>
        <p:spPr/>
        <p:txBody>
          <a:bodyPr/>
          <a:lstStyle/>
          <a:p>
            <a:pPr algn="ctr"/>
            <a:r>
              <a:rPr lang="en-US" dirty="0"/>
              <a:t>Test Your Code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pic>
        <p:nvPicPr>
          <p:cNvPr id="5" name="Picture 4">
            <a:extLst>
              <a:ext uri="{FF2B5EF4-FFF2-40B4-BE49-F238E27FC236}">
                <a16:creationId xmlns:a16="http://schemas.microsoft.com/office/drawing/2014/main" id="{3EE80D20-AF51-2047-96F0-B76433272C24}"/>
              </a:ext>
            </a:extLst>
          </p:cNvPr>
          <p:cNvPicPr>
            <a:picLocks noChangeAspect="1"/>
          </p:cNvPicPr>
          <p:nvPr/>
        </p:nvPicPr>
        <p:blipFill>
          <a:blip r:embed="rId2"/>
          <a:stretch>
            <a:fillRect/>
          </a:stretch>
        </p:blipFill>
        <p:spPr>
          <a:xfrm>
            <a:off x="1023703" y="2392206"/>
            <a:ext cx="8953500" cy="3810000"/>
          </a:xfrm>
          <a:prstGeom prst="rect">
            <a:avLst/>
          </a:prstGeom>
        </p:spPr>
      </p:pic>
      <p:sp>
        <p:nvSpPr>
          <p:cNvPr id="6" name="TextBox 5">
            <a:extLst>
              <a:ext uri="{FF2B5EF4-FFF2-40B4-BE49-F238E27FC236}">
                <a16:creationId xmlns:a16="http://schemas.microsoft.com/office/drawing/2014/main" id="{94E802AF-DC7C-DD45-9E70-9695BB9A662B}"/>
              </a:ext>
            </a:extLst>
          </p:cNvPr>
          <p:cNvSpPr txBox="1"/>
          <p:nvPr/>
        </p:nvSpPr>
        <p:spPr>
          <a:xfrm>
            <a:off x="9593704" y="4571985"/>
            <a:ext cx="3098114" cy="461665"/>
          </a:xfrm>
          <a:prstGeom prst="rect">
            <a:avLst/>
          </a:prstGeom>
          <a:noFill/>
        </p:spPr>
        <p:txBody>
          <a:bodyPr wrap="square" rtlCol="0">
            <a:spAutoFit/>
          </a:bodyPr>
          <a:lstStyle/>
          <a:p>
            <a:r>
              <a:rPr lang="en-US" sz="2400" b="1" dirty="0">
                <a:solidFill>
                  <a:srgbClr val="FF0000"/>
                </a:solidFill>
              </a:rPr>
              <a:t>Done!</a:t>
            </a:r>
          </a:p>
        </p:txBody>
      </p:sp>
    </p:spTree>
    <p:extLst>
      <p:ext uri="{BB962C8B-B14F-4D97-AF65-F5344CB8AC3E}">
        <p14:creationId xmlns:p14="http://schemas.microsoft.com/office/powerpoint/2010/main" val="3419183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2">
            <a:extLst>
              <a:ext uri="{FF2B5EF4-FFF2-40B4-BE49-F238E27FC236}">
                <a16:creationId xmlns:a16="http://schemas.microsoft.com/office/drawing/2014/main" id="{9AF6AFCB-5FEF-7B41-9097-A7985DAC37DB}"/>
              </a:ext>
            </a:extLst>
          </p:cNvPr>
          <p:cNvSpPr>
            <a:spLocks noGrp="1"/>
          </p:cNvSpPr>
          <p:nvPr>
            <p:ph idx="1"/>
          </p:nvPr>
        </p:nvSpPr>
        <p:spPr>
          <a:xfrm>
            <a:off x="838199" y="1825625"/>
            <a:ext cx="10515600" cy="4305352"/>
          </a:xfrm>
        </p:spPr>
        <p:txBody>
          <a:bodyPr>
            <a:noAutofit/>
          </a:bodyPr>
          <a:lstStyle/>
          <a:p>
            <a:pPr marL="471487" indent="-457200"/>
            <a:r>
              <a:rPr lang="en-HK" altLang="en-US" dirty="0">
                <a:hlinkClick r:id="rId2"/>
              </a:rPr>
              <a:t>NLTK</a:t>
            </a:r>
            <a:r>
              <a:rPr lang="en-HK" altLang="en-US" dirty="0"/>
              <a:t> is a leading platform for building Python programs to work with human language data.</a:t>
            </a:r>
          </a:p>
          <a:p>
            <a:pPr marL="471487" indent="-457200"/>
            <a:r>
              <a:rPr lang="en-HK" altLang="en-US" dirty="0">
                <a:hlinkClick r:id="rId3"/>
              </a:rPr>
              <a:t>NumPy</a:t>
            </a:r>
            <a:r>
              <a:rPr lang="en-HK" altLang="en-US" dirty="0"/>
              <a:t> is the fundamental package for scientific computing with Python.</a:t>
            </a:r>
          </a:p>
          <a:p>
            <a:pPr marL="471487" indent="-457200"/>
            <a:r>
              <a:rPr lang="en-HK" altLang="en-US" dirty="0">
                <a:hlinkClick r:id="rId4"/>
              </a:rPr>
              <a:t>pandas</a:t>
            </a:r>
            <a:r>
              <a:rPr lang="en-HK" altLang="en-US" dirty="0"/>
              <a:t> is an open source, BSD-licensed library providing high-performance, easy-to-use data structures and data analysis tools for the Python programming language.</a:t>
            </a:r>
          </a:p>
          <a:p>
            <a:pPr marL="471487" indent="-457200"/>
            <a:r>
              <a:rPr lang="en-HK" altLang="en-US" dirty="0" err="1">
                <a:hlinkClick r:id="rId5"/>
              </a:rPr>
              <a:t>Scikit</a:t>
            </a:r>
            <a:r>
              <a:rPr lang="en-HK" altLang="en-US" dirty="0">
                <a:hlinkClick r:id="rId5"/>
              </a:rPr>
              <a:t>-learn</a:t>
            </a:r>
            <a:r>
              <a:rPr lang="en-HK" altLang="en-US" dirty="0"/>
              <a:t> is a free software machine learning library for the Python programming language.</a:t>
            </a:r>
          </a:p>
        </p:txBody>
      </p:sp>
      <p:sp>
        <p:nvSpPr>
          <p:cNvPr id="2" name="Title 1"/>
          <p:cNvSpPr>
            <a:spLocks noGrp="1"/>
          </p:cNvSpPr>
          <p:nvPr>
            <p:ph type="title"/>
          </p:nvPr>
        </p:nvSpPr>
        <p:spPr/>
        <p:txBody>
          <a:bodyPr/>
          <a:lstStyle/>
          <a:p>
            <a:pPr algn="ctr"/>
            <a:r>
              <a:rPr lang="en-US" dirty="0"/>
              <a:t>Other Details in the Skeleton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861126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4" name="Content Placeholder 2">
                <a:extLst>
                  <a:ext uri="{FF2B5EF4-FFF2-40B4-BE49-F238E27FC236}">
                    <a16:creationId xmlns:a16="http://schemas.microsoft.com/office/drawing/2014/main" id="{9AF6AFCB-5FEF-7B41-9097-A7985DAC37DB}"/>
                  </a:ext>
                </a:extLst>
              </p:cNvPr>
              <p:cNvSpPr>
                <a:spLocks noGrp="1"/>
              </p:cNvSpPr>
              <p:nvPr>
                <p:ph idx="1"/>
              </p:nvPr>
            </p:nvSpPr>
            <p:spPr>
              <a:xfrm>
                <a:off x="838199" y="1825625"/>
                <a:ext cx="10515600" cy="4305352"/>
              </a:xfrm>
            </p:spPr>
            <p:txBody>
              <a:bodyPr>
                <a:noAutofit/>
              </a:bodyPr>
              <a:lstStyle/>
              <a:p>
                <a:pPr marL="471487" indent="-457200"/>
                <a:r>
                  <a:rPr lang="en-HK" altLang="en-US" dirty="0"/>
                  <a:t>We use the </a:t>
                </a:r>
                <a:r>
                  <a:rPr lang="en-HK" altLang="en-US" dirty="0">
                    <a:solidFill>
                      <a:srgbClr val="002060"/>
                    </a:solidFill>
                    <a:latin typeface="Consolas" panose="020B0609020204030204" pitchFamily="49" charset="0"/>
                    <a:cs typeface="Consolas" panose="020B0609020204030204" pitchFamily="49" charset="0"/>
                  </a:rPr>
                  <a:t>tokenize(text)</a:t>
                </a:r>
                <a:r>
                  <a:rPr lang="en-HK" altLang="en-US" dirty="0"/>
                  <a:t> function to get the tokens of a document.</a:t>
                </a:r>
              </a:p>
              <a:p>
                <a:pPr marL="471487" indent="-457200"/>
                <a:r>
                  <a:rPr lang="en-HK" altLang="en-US" dirty="0"/>
                  <a:t>We use the </a:t>
                </a:r>
                <a:r>
                  <a:rPr lang="en-HK" dirty="0" err="1">
                    <a:solidFill>
                      <a:srgbClr val="002060"/>
                    </a:solidFill>
                    <a:latin typeface="Consolas" panose="020B0609020204030204" pitchFamily="49" charset="0"/>
                    <a:cs typeface="Consolas" panose="020B0609020204030204" pitchFamily="49" charset="0"/>
                  </a:rPr>
                  <a:t>get_bagofwords</a:t>
                </a:r>
                <a:r>
                  <a:rPr lang="en-HK" dirty="0">
                    <a:solidFill>
                      <a:srgbClr val="002060"/>
                    </a:solidFill>
                    <a:latin typeface="Consolas" panose="020B0609020204030204" pitchFamily="49" charset="0"/>
                    <a:cs typeface="Consolas" panose="020B0609020204030204" pitchFamily="49" charset="0"/>
                  </a:rPr>
                  <a:t>(data, </a:t>
                </a:r>
                <a:r>
                  <a:rPr lang="en-HK" dirty="0" err="1">
                    <a:solidFill>
                      <a:srgbClr val="002060"/>
                    </a:solidFill>
                    <a:latin typeface="Consolas" panose="020B0609020204030204" pitchFamily="49" charset="0"/>
                    <a:cs typeface="Consolas" panose="020B0609020204030204" pitchFamily="49" charset="0"/>
                  </a:rPr>
                  <a:t>vocab_dict</a:t>
                </a:r>
                <a:r>
                  <a:rPr lang="en-HK" dirty="0">
                    <a:solidFill>
                      <a:srgbClr val="002060"/>
                    </a:solidFill>
                    <a:latin typeface="Consolas" panose="020B0609020204030204" pitchFamily="49" charset="0"/>
                    <a:cs typeface="Consolas" panose="020B0609020204030204" pitchFamily="49" charset="0"/>
                  </a:rPr>
                  <a:t>)</a:t>
                </a:r>
                <a:r>
                  <a:rPr lang="en-HK" dirty="0"/>
                  <a:t> function to get a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 × |</m:t>
                    </m:r>
                    <m:r>
                      <a:rPr lang="en-US" b="0" i="1" smtClean="0">
                        <a:latin typeface="Cambria Math" panose="02040503050406030204" pitchFamily="18" charset="0"/>
                      </a:rPr>
                      <m:t>𝑉</m:t>
                    </m:r>
                    <m:r>
                      <a:rPr lang="en-US" b="0" i="1" smtClean="0">
                        <a:latin typeface="Cambria Math" panose="02040503050406030204" pitchFamily="18" charset="0"/>
                      </a:rPr>
                      <m:t>|</m:t>
                    </m:r>
                  </m:oMath>
                </a14:m>
                <a:r>
                  <a:rPr lang="en-HK" dirty="0"/>
                  <a:t> dense word matrix, where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𝐷</m:t>
                        </m:r>
                      </m:e>
                    </m:d>
                  </m:oMath>
                </a14:m>
                <a:r>
                  <a:rPr lang="en-HK" altLang="en-US" dirty="0"/>
                  <a:t> is the number of documents and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𝑉</m:t>
                        </m:r>
                      </m:e>
                    </m:d>
                  </m:oMath>
                </a14:m>
                <a:r>
                  <a:rPr lang="en-HK" altLang="en-US" dirty="0"/>
                  <a:t> is the vocabulary size.</a:t>
                </a:r>
              </a:p>
              <a:p>
                <a:pPr marL="471487" indent="-457200"/>
                <a:r>
                  <a:rPr lang="en-HK" altLang="en-US" dirty="0"/>
                  <a:t>We use the </a:t>
                </a:r>
                <a:r>
                  <a:rPr lang="en-HK" dirty="0" err="1">
                    <a:solidFill>
                      <a:srgbClr val="002060"/>
                    </a:solidFill>
                    <a:latin typeface="Consolas" panose="020B0609020204030204" pitchFamily="49" charset="0"/>
                    <a:cs typeface="Consolas" panose="020B0609020204030204" pitchFamily="49" charset="0"/>
                  </a:rPr>
                  <a:t>read_data</a:t>
                </a:r>
                <a:r>
                  <a:rPr lang="en-HK" dirty="0">
                    <a:solidFill>
                      <a:srgbClr val="002060"/>
                    </a:solidFill>
                    <a:latin typeface="Consolas" panose="020B0609020204030204" pitchFamily="49" charset="0"/>
                    <a:cs typeface="Consolas" panose="020B0609020204030204" pitchFamily="49" charset="0"/>
                  </a:rPr>
                  <a:t>(</a:t>
                </a:r>
                <a:r>
                  <a:rPr lang="en-HK" dirty="0" err="1">
                    <a:solidFill>
                      <a:srgbClr val="002060"/>
                    </a:solidFill>
                    <a:latin typeface="Consolas" panose="020B0609020204030204" pitchFamily="49" charset="0"/>
                    <a:cs typeface="Consolas" panose="020B0609020204030204" pitchFamily="49" charset="0"/>
                  </a:rPr>
                  <a:t>file_name</a:t>
                </a:r>
                <a:r>
                  <a:rPr lang="en-HK" dirty="0">
                    <a:solidFill>
                      <a:srgbClr val="002060"/>
                    </a:solidFill>
                    <a:latin typeface="Consolas" panose="020B0609020204030204" pitchFamily="49" charset="0"/>
                    <a:cs typeface="Consolas" panose="020B0609020204030204" pitchFamily="49" charset="0"/>
                  </a:rPr>
                  <a:t>, vocab=None)</a:t>
                </a:r>
                <a:r>
                  <a:rPr lang="en-HK" dirty="0"/>
                  <a:t> function to read and </a:t>
                </a:r>
                <a:r>
                  <a:rPr lang="en-HK" dirty="0" err="1"/>
                  <a:t>preprocess</a:t>
                </a:r>
                <a:r>
                  <a:rPr lang="en-HK" dirty="0"/>
                  <a:t> data from a file.</a:t>
                </a:r>
              </a:p>
              <a:p>
                <a:pPr marL="471487" indent="-457200"/>
                <a:r>
                  <a:rPr lang="en-HK" dirty="0"/>
                  <a:t>We choose the </a:t>
                </a:r>
                <a:r>
                  <a:rPr lang="en-HK" dirty="0">
                    <a:hlinkClick r:id="rId2"/>
                  </a:rPr>
                  <a:t>categorical crossentropy</a:t>
                </a:r>
                <a:r>
                  <a:rPr lang="en-HK" dirty="0"/>
                  <a:t> as the loss function and evaluate the model using the accuracy metric.</a:t>
                </a:r>
              </a:p>
              <a:p>
                <a:pPr marL="471487" indent="-457200"/>
                <a:r>
                  <a:rPr lang="en-HK" dirty="0"/>
                  <a:t>Momentum is a method that helps accelerate SGD in the relevant direction</a:t>
                </a:r>
              </a:p>
            </p:txBody>
          </p:sp>
        </mc:Choice>
        <mc:Fallback xmlns="">
          <p:sp>
            <p:nvSpPr>
              <p:cNvPr id="54" name="Content Placeholder 2">
                <a:extLst>
                  <a:ext uri="{FF2B5EF4-FFF2-40B4-BE49-F238E27FC236}">
                    <a16:creationId xmlns:a16="http://schemas.microsoft.com/office/drawing/2014/main" id="{9AF6AFCB-5FEF-7B41-9097-A7985DAC37DB}"/>
                  </a:ext>
                </a:extLst>
              </p:cNvPr>
              <p:cNvSpPr>
                <a:spLocks noGrp="1" noRot="1" noChangeAspect="1" noMove="1" noResize="1" noEditPoints="1" noAdjustHandles="1" noChangeArrowheads="1" noChangeShapeType="1" noTextEdit="1"/>
              </p:cNvSpPr>
              <p:nvPr>
                <p:ph idx="1"/>
              </p:nvPr>
            </p:nvSpPr>
            <p:spPr>
              <a:xfrm>
                <a:off x="838199" y="1825625"/>
                <a:ext cx="10515600" cy="4305352"/>
              </a:xfrm>
              <a:blipFill>
                <a:blip r:embed="rId3"/>
                <a:stretch>
                  <a:fillRect l="-844" t="-2655" b="-15634"/>
                </a:stretch>
              </a:blipFill>
            </p:spPr>
            <p:txBody>
              <a:bodyPr/>
              <a:lstStyle/>
              <a:p>
                <a:r>
                  <a:rPr lang="en-US">
                    <a:noFill/>
                  </a:rPr>
                  <a:t> </a:t>
                </a:r>
              </a:p>
            </p:txBody>
          </p:sp>
        </mc:Fallback>
      </mc:AlternateContent>
      <p:sp>
        <p:nvSpPr>
          <p:cNvPr id="2" name="Title 1"/>
          <p:cNvSpPr>
            <a:spLocks noGrp="1"/>
          </p:cNvSpPr>
          <p:nvPr>
            <p:ph type="title"/>
          </p:nvPr>
        </p:nvSpPr>
        <p:spPr/>
        <p:txBody>
          <a:bodyPr/>
          <a:lstStyle/>
          <a:p>
            <a:pPr algn="ctr"/>
            <a:r>
              <a:rPr lang="en-US" dirty="0"/>
              <a:t>Other Details in the Skeleton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2360164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lstStyle/>
          <a:p>
            <a:pPr marL="14287" algn="ctr"/>
            <a:r>
              <a:rPr lang="en-US" altLang="en-US" dirty="0"/>
              <a:t>Thank You</a:t>
            </a:r>
            <a:endParaRPr lang="en-HK"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2301783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2">
            <a:extLst>
              <a:ext uri="{FF2B5EF4-FFF2-40B4-BE49-F238E27FC236}">
                <a16:creationId xmlns:a16="http://schemas.microsoft.com/office/drawing/2014/main" id="{9AF6AFCB-5FEF-7B41-9097-A7985DAC37DB}"/>
              </a:ext>
            </a:extLst>
          </p:cNvPr>
          <p:cNvSpPr>
            <a:spLocks noGrp="1"/>
          </p:cNvSpPr>
          <p:nvPr>
            <p:ph idx="1"/>
          </p:nvPr>
        </p:nvSpPr>
        <p:spPr>
          <a:xfrm>
            <a:off x="838200" y="1825625"/>
            <a:ext cx="6993557" cy="4351338"/>
          </a:xfrm>
        </p:spPr>
        <p:txBody>
          <a:bodyPr>
            <a:normAutofit/>
          </a:bodyPr>
          <a:lstStyle/>
          <a:p>
            <a:pPr marL="450850" indent="-436563"/>
            <a:r>
              <a:rPr lang="en-HK" altLang="en-US" dirty="0"/>
              <a:t>Define an error function (e.g., sum of squares) that is a differentiable function of the output, i.e. this error function is also a differentiable function of the weights. </a:t>
            </a:r>
          </a:p>
          <a:p>
            <a:pPr marL="450850" indent="-436563"/>
            <a:r>
              <a:rPr lang="en-US" dirty="0"/>
              <a:t>We can then evaluate the derivatives of the error with respect to the weights, and use these derivatives to find weight values that minimize this error function, using gradient descent (or other optimization methods). </a:t>
            </a:r>
          </a:p>
          <a:p>
            <a:pPr marL="450850" indent="-436563"/>
            <a:r>
              <a:rPr lang="en-US" altLang="en-US" dirty="0"/>
              <a:t>Backpropagation</a:t>
            </a:r>
          </a:p>
        </p:txBody>
      </p:sp>
      <p:sp>
        <p:nvSpPr>
          <p:cNvPr id="2" name="Title 1"/>
          <p:cNvSpPr>
            <a:spLocks noGrp="1"/>
          </p:cNvSpPr>
          <p:nvPr>
            <p:ph type="title"/>
          </p:nvPr>
        </p:nvSpPr>
        <p:spPr/>
        <p:txBody>
          <a:bodyPr/>
          <a:lstStyle/>
          <a:p>
            <a:pPr algn="ctr"/>
            <a:r>
              <a:rPr lang="en-US" dirty="0"/>
              <a:t>Multi Layer Perceptron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grpSp>
        <p:nvGrpSpPr>
          <p:cNvPr id="8" name="Group 7">
            <a:extLst>
              <a:ext uri="{FF2B5EF4-FFF2-40B4-BE49-F238E27FC236}">
                <a16:creationId xmlns:a16="http://schemas.microsoft.com/office/drawing/2014/main" id="{4C07D9B5-D134-C04B-AA3A-C6018B471141}"/>
              </a:ext>
            </a:extLst>
          </p:cNvPr>
          <p:cNvGrpSpPr/>
          <p:nvPr/>
        </p:nvGrpSpPr>
        <p:grpSpPr>
          <a:xfrm>
            <a:off x="7831757" y="2403475"/>
            <a:ext cx="3581400" cy="2590800"/>
            <a:chOff x="5562600" y="1981200"/>
            <a:chExt cx="3581400" cy="2590800"/>
          </a:xfrm>
        </p:grpSpPr>
        <p:sp>
          <p:nvSpPr>
            <p:cNvPr id="9" name="Rectangle 8">
              <a:extLst>
                <a:ext uri="{FF2B5EF4-FFF2-40B4-BE49-F238E27FC236}">
                  <a16:creationId xmlns:a16="http://schemas.microsoft.com/office/drawing/2014/main" id="{0A939A4D-750F-1745-A0FE-36E84CCE24C5}"/>
                </a:ext>
              </a:extLst>
            </p:cNvPr>
            <p:cNvSpPr/>
            <p:nvPr/>
          </p:nvSpPr>
          <p:spPr>
            <a:xfrm>
              <a:off x="5562600" y="1981200"/>
              <a:ext cx="3581400" cy="2590800"/>
            </a:xfrm>
            <a:prstGeom prst="rect">
              <a:avLst/>
            </a:prstGeom>
            <a:solidFill>
              <a:srgbClr val="FFFFCC"/>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E99FD80-C565-984B-AE75-39ED57314B1B}"/>
                </a:ext>
              </a:extLst>
            </p:cNvPr>
            <p:cNvGrpSpPr/>
            <p:nvPr/>
          </p:nvGrpSpPr>
          <p:grpSpPr>
            <a:xfrm>
              <a:off x="5638599" y="2140638"/>
              <a:ext cx="3454839" cy="2312432"/>
              <a:chOff x="5599913" y="3472934"/>
              <a:chExt cx="3454839" cy="2312432"/>
            </a:xfrm>
          </p:grpSpPr>
          <p:grpSp>
            <p:nvGrpSpPr>
              <p:cNvPr id="11" name="Group 51">
                <a:extLst>
                  <a:ext uri="{FF2B5EF4-FFF2-40B4-BE49-F238E27FC236}">
                    <a16:creationId xmlns:a16="http://schemas.microsoft.com/office/drawing/2014/main" id="{9E6CB675-2E05-1F4A-A3D8-BD2EF1B61406}"/>
                  </a:ext>
                </a:extLst>
              </p:cNvPr>
              <p:cNvGrpSpPr>
                <a:grpSpLocks/>
              </p:cNvGrpSpPr>
              <p:nvPr/>
            </p:nvGrpSpPr>
            <p:grpSpPr bwMode="auto">
              <a:xfrm>
                <a:off x="6248400" y="3543300"/>
                <a:ext cx="2209800" cy="2171700"/>
                <a:chOff x="1872" y="2496"/>
                <a:chExt cx="1392" cy="1368"/>
              </a:xfrm>
            </p:grpSpPr>
            <p:grpSp>
              <p:nvGrpSpPr>
                <p:cNvPr id="16" name="Group 26">
                  <a:extLst>
                    <a:ext uri="{FF2B5EF4-FFF2-40B4-BE49-F238E27FC236}">
                      <a16:creationId xmlns:a16="http://schemas.microsoft.com/office/drawing/2014/main" id="{39F2A7BE-A96D-E840-8024-EA1BE152431D}"/>
                    </a:ext>
                  </a:extLst>
                </p:cNvPr>
                <p:cNvGrpSpPr>
                  <a:grpSpLocks/>
                </p:cNvGrpSpPr>
                <p:nvPr/>
              </p:nvGrpSpPr>
              <p:grpSpPr bwMode="auto">
                <a:xfrm>
                  <a:off x="1872" y="3720"/>
                  <a:ext cx="1392" cy="144"/>
                  <a:chOff x="1872" y="3720"/>
                  <a:chExt cx="1392" cy="144"/>
                </a:xfrm>
              </p:grpSpPr>
              <p:sp>
                <p:nvSpPr>
                  <p:cNvPr id="46" name="Oval 10">
                    <a:extLst>
                      <a:ext uri="{FF2B5EF4-FFF2-40B4-BE49-F238E27FC236}">
                        <a16:creationId xmlns:a16="http://schemas.microsoft.com/office/drawing/2014/main" id="{A1FFFC73-9107-DE4A-9305-6AB1940260B3}"/>
                      </a:ext>
                    </a:extLst>
                  </p:cNvPr>
                  <p:cNvSpPr>
                    <a:spLocks noChangeArrowheads="1"/>
                  </p:cNvSpPr>
                  <p:nvPr/>
                </p:nvSpPr>
                <p:spPr bwMode="auto">
                  <a:xfrm>
                    <a:off x="1872" y="3720"/>
                    <a:ext cx="144" cy="14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11">
                    <a:extLst>
                      <a:ext uri="{FF2B5EF4-FFF2-40B4-BE49-F238E27FC236}">
                        <a16:creationId xmlns:a16="http://schemas.microsoft.com/office/drawing/2014/main" id="{18061E2D-CE45-8443-8088-EED97221ADAA}"/>
                      </a:ext>
                    </a:extLst>
                  </p:cNvPr>
                  <p:cNvSpPr>
                    <a:spLocks noChangeArrowheads="1"/>
                  </p:cNvSpPr>
                  <p:nvPr/>
                </p:nvSpPr>
                <p:spPr bwMode="auto">
                  <a:xfrm>
                    <a:off x="2256" y="3720"/>
                    <a:ext cx="144" cy="14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Oval 12">
                    <a:extLst>
                      <a:ext uri="{FF2B5EF4-FFF2-40B4-BE49-F238E27FC236}">
                        <a16:creationId xmlns:a16="http://schemas.microsoft.com/office/drawing/2014/main" id="{8A08C0E1-91D8-0349-B85D-5A3BDFE4FA20}"/>
                      </a:ext>
                    </a:extLst>
                  </p:cNvPr>
                  <p:cNvSpPr>
                    <a:spLocks noChangeArrowheads="1"/>
                  </p:cNvSpPr>
                  <p:nvPr/>
                </p:nvSpPr>
                <p:spPr bwMode="auto">
                  <a:xfrm>
                    <a:off x="2832" y="3720"/>
                    <a:ext cx="144" cy="14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Oval 13">
                    <a:extLst>
                      <a:ext uri="{FF2B5EF4-FFF2-40B4-BE49-F238E27FC236}">
                        <a16:creationId xmlns:a16="http://schemas.microsoft.com/office/drawing/2014/main" id="{A06FDDD8-07CF-FB48-9A64-C1346C1E4576}"/>
                      </a:ext>
                    </a:extLst>
                  </p:cNvPr>
                  <p:cNvSpPr>
                    <a:spLocks noChangeArrowheads="1"/>
                  </p:cNvSpPr>
                  <p:nvPr/>
                </p:nvSpPr>
                <p:spPr bwMode="auto">
                  <a:xfrm>
                    <a:off x="3120" y="3720"/>
                    <a:ext cx="144" cy="14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Oval 14">
                    <a:extLst>
                      <a:ext uri="{FF2B5EF4-FFF2-40B4-BE49-F238E27FC236}">
                        <a16:creationId xmlns:a16="http://schemas.microsoft.com/office/drawing/2014/main" id="{B381883F-5876-2347-B8E5-50605790AD1D}"/>
                      </a:ext>
                    </a:extLst>
                  </p:cNvPr>
                  <p:cNvSpPr>
                    <a:spLocks noChangeArrowheads="1"/>
                  </p:cNvSpPr>
                  <p:nvPr/>
                </p:nvSpPr>
                <p:spPr bwMode="auto">
                  <a:xfrm>
                    <a:off x="2544" y="3720"/>
                    <a:ext cx="144" cy="14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 name="Group 25">
                  <a:extLst>
                    <a:ext uri="{FF2B5EF4-FFF2-40B4-BE49-F238E27FC236}">
                      <a16:creationId xmlns:a16="http://schemas.microsoft.com/office/drawing/2014/main" id="{5222AEB8-AB27-454C-AE6F-A01E624AF0C8}"/>
                    </a:ext>
                  </a:extLst>
                </p:cNvPr>
                <p:cNvGrpSpPr>
                  <a:grpSpLocks/>
                </p:cNvGrpSpPr>
                <p:nvPr/>
              </p:nvGrpSpPr>
              <p:grpSpPr bwMode="auto">
                <a:xfrm>
                  <a:off x="2016" y="3108"/>
                  <a:ext cx="1056" cy="144"/>
                  <a:chOff x="2016" y="3168"/>
                  <a:chExt cx="1056" cy="144"/>
                </a:xfrm>
              </p:grpSpPr>
              <p:sp>
                <p:nvSpPr>
                  <p:cNvPr id="43" name="Oval 16">
                    <a:extLst>
                      <a:ext uri="{FF2B5EF4-FFF2-40B4-BE49-F238E27FC236}">
                        <a16:creationId xmlns:a16="http://schemas.microsoft.com/office/drawing/2014/main" id="{D690B777-724D-7F41-A628-911F4D411A22}"/>
                      </a:ext>
                    </a:extLst>
                  </p:cNvPr>
                  <p:cNvSpPr>
                    <a:spLocks noChangeArrowheads="1"/>
                  </p:cNvSpPr>
                  <p:nvPr/>
                </p:nvSpPr>
                <p:spPr bwMode="auto">
                  <a:xfrm>
                    <a:off x="2016" y="3168"/>
                    <a:ext cx="144" cy="14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Oval 17">
                    <a:extLst>
                      <a:ext uri="{FF2B5EF4-FFF2-40B4-BE49-F238E27FC236}">
                        <a16:creationId xmlns:a16="http://schemas.microsoft.com/office/drawing/2014/main" id="{C7FB1972-C701-254F-B296-ABDA6D4E9179}"/>
                      </a:ext>
                    </a:extLst>
                  </p:cNvPr>
                  <p:cNvSpPr>
                    <a:spLocks noChangeArrowheads="1"/>
                  </p:cNvSpPr>
                  <p:nvPr/>
                </p:nvSpPr>
                <p:spPr bwMode="auto">
                  <a:xfrm>
                    <a:off x="2928" y="3168"/>
                    <a:ext cx="144" cy="14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9">
                    <a:extLst>
                      <a:ext uri="{FF2B5EF4-FFF2-40B4-BE49-F238E27FC236}">
                        <a16:creationId xmlns:a16="http://schemas.microsoft.com/office/drawing/2014/main" id="{1AAD98E5-C56E-8C42-83AF-0FD7E064717E}"/>
                      </a:ext>
                    </a:extLst>
                  </p:cNvPr>
                  <p:cNvSpPr>
                    <a:spLocks noChangeArrowheads="1"/>
                  </p:cNvSpPr>
                  <p:nvPr/>
                </p:nvSpPr>
                <p:spPr bwMode="auto">
                  <a:xfrm>
                    <a:off x="2496" y="3168"/>
                    <a:ext cx="144" cy="14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 name="Group 27">
                  <a:extLst>
                    <a:ext uri="{FF2B5EF4-FFF2-40B4-BE49-F238E27FC236}">
                      <a16:creationId xmlns:a16="http://schemas.microsoft.com/office/drawing/2014/main" id="{8F23F3DA-55CB-4D43-B28D-17876032CF11}"/>
                    </a:ext>
                  </a:extLst>
                </p:cNvPr>
                <p:cNvGrpSpPr>
                  <a:grpSpLocks/>
                </p:cNvGrpSpPr>
                <p:nvPr/>
              </p:nvGrpSpPr>
              <p:grpSpPr bwMode="auto">
                <a:xfrm>
                  <a:off x="2208" y="2496"/>
                  <a:ext cx="624" cy="144"/>
                  <a:chOff x="2208" y="2496"/>
                  <a:chExt cx="624" cy="144"/>
                </a:xfrm>
              </p:grpSpPr>
              <p:sp>
                <p:nvSpPr>
                  <p:cNvPr id="41" name="Oval 21">
                    <a:extLst>
                      <a:ext uri="{FF2B5EF4-FFF2-40B4-BE49-F238E27FC236}">
                        <a16:creationId xmlns:a16="http://schemas.microsoft.com/office/drawing/2014/main" id="{B813E314-45F6-7C42-A644-DE80D9D04F5F}"/>
                      </a:ext>
                    </a:extLst>
                  </p:cNvPr>
                  <p:cNvSpPr>
                    <a:spLocks noChangeArrowheads="1"/>
                  </p:cNvSpPr>
                  <p:nvPr/>
                </p:nvSpPr>
                <p:spPr bwMode="auto">
                  <a:xfrm>
                    <a:off x="2208" y="2496"/>
                    <a:ext cx="144" cy="14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24">
                    <a:extLst>
                      <a:ext uri="{FF2B5EF4-FFF2-40B4-BE49-F238E27FC236}">
                        <a16:creationId xmlns:a16="http://schemas.microsoft.com/office/drawing/2014/main" id="{7D854767-18B7-264C-B74F-9E018420D962}"/>
                      </a:ext>
                    </a:extLst>
                  </p:cNvPr>
                  <p:cNvSpPr>
                    <a:spLocks noChangeArrowheads="1"/>
                  </p:cNvSpPr>
                  <p:nvPr/>
                </p:nvSpPr>
                <p:spPr bwMode="auto">
                  <a:xfrm>
                    <a:off x="2688" y="2496"/>
                    <a:ext cx="144" cy="144"/>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19" name="AutoShape 28">
                  <a:extLst>
                    <a:ext uri="{FF2B5EF4-FFF2-40B4-BE49-F238E27FC236}">
                      <a16:creationId xmlns:a16="http://schemas.microsoft.com/office/drawing/2014/main" id="{A7E63483-C955-0A4E-B0ED-FEC0C46644B3}"/>
                    </a:ext>
                  </a:extLst>
                </p:cNvPr>
                <p:cNvCxnSpPr>
                  <a:cxnSpLocks noChangeShapeType="1"/>
                  <a:stCxn id="42" idx="4"/>
                  <a:endCxn id="44" idx="0"/>
                </p:cNvCxnSpPr>
                <p:nvPr/>
              </p:nvCxnSpPr>
              <p:spPr bwMode="auto">
                <a:xfrm>
                  <a:off x="2760" y="2640"/>
                  <a:ext cx="240"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29">
                  <a:extLst>
                    <a:ext uri="{FF2B5EF4-FFF2-40B4-BE49-F238E27FC236}">
                      <a16:creationId xmlns:a16="http://schemas.microsoft.com/office/drawing/2014/main" id="{4002F9CF-0CE2-784B-B8DA-B4CA17B780AB}"/>
                    </a:ext>
                  </a:extLst>
                </p:cNvPr>
                <p:cNvCxnSpPr>
                  <a:cxnSpLocks noChangeShapeType="1"/>
                  <a:stCxn id="42" idx="4"/>
                  <a:endCxn id="45" idx="0"/>
                </p:cNvCxnSpPr>
                <p:nvPr/>
              </p:nvCxnSpPr>
              <p:spPr bwMode="auto">
                <a:xfrm flipH="1">
                  <a:off x="2568" y="2640"/>
                  <a:ext cx="192"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AutoShape 30">
                  <a:extLst>
                    <a:ext uri="{FF2B5EF4-FFF2-40B4-BE49-F238E27FC236}">
                      <a16:creationId xmlns:a16="http://schemas.microsoft.com/office/drawing/2014/main" id="{C36AF96E-DE46-984A-BC3C-F1A8E326C7A6}"/>
                    </a:ext>
                  </a:extLst>
                </p:cNvPr>
                <p:cNvCxnSpPr>
                  <a:cxnSpLocks noChangeShapeType="1"/>
                  <a:stCxn id="42" idx="4"/>
                  <a:endCxn id="43" idx="0"/>
                </p:cNvCxnSpPr>
                <p:nvPr/>
              </p:nvCxnSpPr>
              <p:spPr bwMode="auto">
                <a:xfrm flipH="1">
                  <a:off x="2088" y="2640"/>
                  <a:ext cx="672"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31">
                  <a:extLst>
                    <a:ext uri="{FF2B5EF4-FFF2-40B4-BE49-F238E27FC236}">
                      <a16:creationId xmlns:a16="http://schemas.microsoft.com/office/drawing/2014/main" id="{6EF4EA5E-A159-5447-940C-C21CAD579453}"/>
                    </a:ext>
                  </a:extLst>
                </p:cNvPr>
                <p:cNvCxnSpPr>
                  <a:cxnSpLocks noChangeShapeType="1"/>
                  <a:stCxn id="41" idx="4"/>
                  <a:endCxn id="44" idx="0"/>
                </p:cNvCxnSpPr>
                <p:nvPr/>
              </p:nvCxnSpPr>
              <p:spPr bwMode="auto">
                <a:xfrm>
                  <a:off x="2280" y="2640"/>
                  <a:ext cx="720"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AutoShape 32">
                  <a:extLst>
                    <a:ext uri="{FF2B5EF4-FFF2-40B4-BE49-F238E27FC236}">
                      <a16:creationId xmlns:a16="http://schemas.microsoft.com/office/drawing/2014/main" id="{2270A473-9626-964C-BB28-69726B411691}"/>
                    </a:ext>
                  </a:extLst>
                </p:cNvPr>
                <p:cNvCxnSpPr>
                  <a:cxnSpLocks noChangeShapeType="1"/>
                  <a:stCxn id="41" idx="4"/>
                  <a:endCxn id="45" idx="0"/>
                </p:cNvCxnSpPr>
                <p:nvPr/>
              </p:nvCxnSpPr>
              <p:spPr bwMode="auto">
                <a:xfrm>
                  <a:off x="2280" y="2640"/>
                  <a:ext cx="288"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AutoShape 33">
                  <a:extLst>
                    <a:ext uri="{FF2B5EF4-FFF2-40B4-BE49-F238E27FC236}">
                      <a16:creationId xmlns:a16="http://schemas.microsoft.com/office/drawing/2014/main" id="{769C944C-515C-B145-9A39-F622641D9FCA}"/>
                    </a:ext>
                  </a:extLst>
                </p:cNvPr>
                <p:cNvCxnSpPr>
                  <a:cxnSpLocks noChangeShapeType="1"/>
                  <a:stCxn id="41" idx="4"/>
                  <a:endCxn id="43" idx="0"/>
                </p:cNvCxnSpPr>
                <p:nvPr/>
              </p:nvCxnSpPr>
              <p:spPr bwMode="auto">
                <a:xfrm flipH="1">
                  <a:off x="2088" y="2640"/>
                  <a:ext cx="192"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AutoShape 34">
                  <a:extLst>
                    <a:ext uri="{FF2B5EF4-FFF2-40B4-BE49-F238E27FC236}">
                      <a16:creationId xmlns:a16="http://schemas.microsoft.com/office/drawing/2014/main" id="{E8CBDDCB-3DD1-EB41-AA0A-B29AEB782E89}"/>
                    </a:ext>
                  </a:extLst>
                </p:cNvPr>
                <p:cNvCxnSpPr>
                  <a:cxnSpLocks noChangeShapeType="1"/>
                  <a:stCxn id="43" idx="4"/>
                  <a:endCxn id="46" idx="0"/>
                </p:cNvCxnSpPr>
                <p:nvPr/>
              </p:nvCxnSpPr>
              <p:spPr bwMode="auto">
                <a:xfrm flipH="1">
                  <a:off x="1944" y="3252"/>
                  <a:ext cx="144"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AutoShape 35">
                  <a:extLst>
                    <a:ext uri="{FF2B5EF4-FFF2-40B4-BE49-F238E27FC236}">
                      <a16:creationId xmlns:a16="http://schemas.microsoft.com/office/drawing/2014/main" id="{28135D1C-BEEF-C44F-ABF3-CFFD687CC97C}"/>
                    </a:ext>
                  </a:extLst>
                </p:cNvPr>
                <p:cNvCxnSpPr>
                  <a:cxnSpLocks noChangeShapeType="1"/>
                  <a:stCxn id="43" idx="4"/>
                  <a:endCxn id="47" idx="0"/>
                </p:cNvCxnSpPr>
                <p:nvPr/>
              </p:nvCxnSpPr>
              <p:spPr bwMode="auto">
                <a:xfrm>
                  <a:off x="2088" y="3252"/>
                  <a:ext cx="240"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AutoShape 36">
                  <a:extLst>
                    <a:ext uri="{FF2B5EF4-FFF2-40B4-BE49-F238E27FC236}">
                      <a16:creationId xmlns:a16="http://schemas.microsoft.com/office/drawing/2014/main" id="{D842B400-28D1-B447-B112-061A9A937EE8}"/>
                    </a:ext>
                  </a:extLst>
                </p:cNvPr>
                <p:cNvCxnSpPr>
                  <a:cxnSpLocks noChangeShapeType="1"/>
                  <a:stCxn id="43" idx="4"/>
                  <a:endCxn id="50" idx="0"/>
                </p:cNvCxnSpPr>
                <p:nvPr/>
              </p:nvCxnSpPr>
              <p:spPr bwMode="auto">
                <a:xfrm>
                  <a:off x="2088" y="3252"/>
                  <a:ext cx="528"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AutoShape 37">
                  <a:extLst>
                    <a:ext uri="{FF2B5EF4-FFF2-40B4-BE49-F238E27FC236}">
                      <a16:creationId xmlns:a16="http://schemas.microsoft.com/office/drawing/2014/main" id="{957ED70C-F85A-FE43-B226-86E9D4D1F6A9}"/>
                    </a:ext>
                  </a:extLst>
                </p:cNvPr>
                <p:cNvCxnSpPr>
                  <a:cxnSpLocks noChangeShapeType="1"/>
                  <a:stCxn id="43" idx="4"/>
                  <a:endCxn id="48" idx="0"/>
                </p:cNvCxnSpPr>
                <p:nvPr/>
              </p:nvCxnSpPr>
              <p:spPr bwMode="auto">
                <a:xfrm>
                  <a:off x="2088" y="3252"/>
                  <a:ext cx="816"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38">
                  <a:extLst>
                    <a:ext uri="{FF2B5EF4-FFF2-40B4-BE49-F238E27FC236}">
                      <a16:creationId xmlns:a16="http://schemas.microsoft.com/office/drawing/2014/main" id="{076D9592-5F87-8140-A2C7-0454F6182EE7}"/>
                    </a:ext>
                  </a:extLst>
                </p:cNvPr>
                <p:cNvCxnSpPr>
                  <a:cxnSpLocks noChangeShapeType="1"/>
                  <a:stCxn id="43" idx="4"/>
                  <a:endCxn id="49" idx="0"/>
                </p:cNvCxnSpPr>
                <p:nvPr/>
              </p:nvCxnSpPr>
              <p:spPr bwMode="auto">
                <a:xfrm>
                  <a:off x="2088" y="3252"/>
                  <a:ext cx="1104"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40">
                  <a:extLst>
                    <a:ext uri="{FF2B5EF4-FFF2-40B4-BE49-F238E27FC236}">
                      <a16:creationId xmlns:a16="http://schemas.microsoft.com/office/drawing/2014/main" id="{4C73FCB2-6A50-B445-8CE9-20E54DFECC42}"/>
                    </a:ext>
                  </a:extLst>
                </p:cNvPr>
                <p:cNvCxnSpPr>
                  <a:cxnSpLocks noChangeShapeType="1"/>
                  <a:endCxn id="50" idx="0"/>
                </p:cNvCxnSpPr>
                <p:nvPr/>
              </p:nvCxnSpPr>
              <p:spPr bwMode="auto">
                <a:xfrm>
                  <a:off x="2560" y="3268"/>
                  <a:ext cx="56" cy="45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41">
                  <a:extLst>
                    <a:ext uri="{FF2B5EF4-FFF2-40B4-BE49-F238E27FC236}">
                      <a16:creationId xmlns:a16="http://schemas.microsoft.com/office/drawing/2014/main" id="{F27B1240-C80B-D143-8B0D-E12EC0342E6F}"/>
                    </a:ext>
                  </a:extLst>
                </p:cNvPr>
                <p:cNvCxnSpPr>
                  <a:cxnSpLocks noChangeShapeType="1"/>
                  <a:stCxn id="45" idx="4"/>
                  <a:endCxn id="47" idx="0"/>
                </p:cNvCxnSpPr>
                <p:nvPr/>
              </p:nvCxnSpPr>
              <p:spPr bwMode="auto">
                <a:xfrm flipH="1">
                  <a:off x="2328" y="3252"/>
                  <a:ext cx="240"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42">
                  <a:extLst>
                    <a:ext uri="{FF2B5EF4-FFF2-40B4-BE49-F238E27FC236}">
                      <a16:creationId xmlns:a16="http://schemas.microsoft.com/office/drawing/2014/main" id="{81F8AC9A-80CD-D640-8692-62094FFBEC08}"/>
                    </a:ext>
                  </a:extLst>
                </p:cNvPr>
                <p:cNvCxnSpPr>
                  <a:cxnSpLocks noChangeShapeType="1"/>
                  <a:endCxn id="46" idx="0"/>
                </p:cNvCxnSpPr>
                <p:nvPr/>
              </p:nvCxnSpPr>
              <p:spPr bwMode="auto">
                <a:xfrm flipH="1">
                  <a:off x="1944" y="3268"/>
                  <a:ext cx="616" cy="45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AutoShape 43">
                  <a:extLst>
                    <a:ext uri="{FF2B5EF4-FFF2-40B4-BE49-F238E27FC236}">
                      <a16:creationId xmlns:a16="http://schemas.microsoft.com/office/drawing/2014/main" id="{8DD66F5B-FBFC-3446-8558-DF47DB9A930F}"/>
                    </a:ext>
                  </a:extLst>
                </p:cNvPr>
                <p:cNvCxnSpPr>
                  <a:cxnSpLocks noChangeShapeType="1"/>
                </p:cNvCxnSpPr>
                <p:nvPr/>
              </p:nvCxnSpPr>
              <p:spPr bwMode="auto">
                <a:xfrm>
                  <a:off x="2544" y="3264"/>
                  <a:ext cx="312" cy="456"/>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44">
                  <a:extLst>
                    <a:ext uri="{FF2B5EF4-FFF2-40B4-BE49-F238E27FC236}">
                      <a16:creationId xmlns:a16="http://schemas.microsoft.com/office/drawing/2014/main" id="{072FF8B4-06C1-B94E-BCB5-A1A0CD409900}"/>
                    </a:ext>
                  </a:extLst>
                </p:cNvPr>
                <p:cNvCxnSpPr>
                  <a:cxnSpLocks noChangeShapeType="1"/>
                  <a:stCxn id="44" idx="4"/>
                  <a:endCxn id="49" idx="0"/>
                </p:cNvCxnSpPr>
                <p:nvPr/>
              </p:nvCxnSpPr>
              <p:spPr bwMode="auto">
                <a:xfrm>
                  <a:off x="3000" y="3252"/>
                  <a:ext cx="192"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45">
                  <a:extLst>
                    <a:ext uri="{FF2B5EF4-FFF2-40B4-BE49-F238E27FC236}">
                      <a16:creationId xmlns:a16="http://schemas.microsoft.com/office/drawing/2014/main" id="{0A7D77E4-1B3E-AB41-92F9-2AEB279C619E}"/>
                    </a:ext>
                  </a:extLst>
                </p:cNvPr>
                <p:cNvCxnSpPr>
                  <a:cxnSpLocks noChangeShapeType="1"/>
                  <a:stCxn id="44" idx="4"/>
                  <a:endCxn id="48" idx="0"/>
                </p:cNvCxnSpPr>
                <p:nvPr/>
              </p:nvCxnSpPr>
              <p:spPr bwMode="auto">
                <a:xfrm flipH="1">
                  <a:off x="2904" y="3252"/>
                  <a:ext cx="96"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46">
                  <a:extLst>
                    <a:ext uri="{FF2B5EF4-FFF2-40B4-BE49-F238E27FC236}">
                      <a16:creationId xmlns:a16="http://schemas.microsoft.com/office/drawing/2014/main" id="{0E102979-E61E-0845-B06D-10D75A2364BA}"/>
                    </a:ext>
                  </a:extLst>
                </p:cNvPr>
                <p:cNvCxnSpPr>
                  <a:cxnSpLocks noChangeShapeType="1"/>
                  <a:stCxn id="44" idx="4"/>
                  <a:endCxn id="50" idx="0"/>
                </p:cNvCxnSpPr>
                <p:nvPr/>
              </p:nvCxnSpPr>
              <p:spPr bwMode="auto">
                <a:xfrm flipH="1">
                  <a:off x="2616" y="3252"/>
                  <a:ext cx="384"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AutoShape 47">
                  <a:extLst>
                    <a:ext uri="{FF2B5EF4-FFF2-40B4-BE49-F238E27FC236}">
                      <a16:creationId xmlns:a16="http://schemas.microsoft.com/office/drawing/2014/main" id="{2679D94D-5DF7-0949-ADC3-BAA1A56BB80F}"/>
                    </a:ext>
                  </a:extLst>
                </p:cNvPr>
                <p:cNvCxnSpPr>
                  <a:cxnSpLocks noChangeShapeType="1"/>
                  <a:stCxn id="44" idx="4"/>
                  <a:endCxn id="47" idx="0"/>
                </p:cNvCxnSpPr>
                <p:nvPr/>
              </p:nvCxnSpPr>
              <p:spPr bwMode="auto">
                <a:xfrm flipH="1">
                  <a:off x="2328" y="3252"/>
                  <a:ext cx="672"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AutoShape 48">
                  <a:extLst>
                    <a:ext uri="{FF2B5EF4-FFF2-40B4-BE49-F238E27FC236}">
                      <a16:creationId xmlns:a16="http://schemas.microsoft.com/office/drawing/2014/main" id="{D8EB7660-6322-7840-8BE8-4A7F256DEAD7}"/>
                    </a:ext>
                  </a:extLst>
                </p:cNvPr>
                <p:cNvCxnSpPr>
                  <a:cxnSpLocks noChangeShapeType="1"/>
                  <a:stCxn id="44" idx="4"/>
                  <a:endCxn id="46" idx="7"/>
                </p:cNvCxnSpPr>
                <p:nvPr/>
              </p:nvCxnSpPr>
              <p:spPr bwMode="auto">
                <a:xfrm flipH="1">
                  <a:off x="1995" y="3252"/>
                  <a:ext cx="1005" cy="489"/>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AutoShape 49">
                  <a:extLst>
                    <a:ext uri="{FF2B5EF4-FFF2-40B4-BE49-F238E27FC236}">
                      <a16:creationId xmlns:a16="http://schemas.microsoft.com/office/drawing/2014/main" id="{1538AC59-5120-7C49-A350-8D964D60E151}"/>
                    </a:ext>
                  </a:extLst>
                </p:cNvPr>
                <p:cNvCxnSpPr>
                  <a:cxnSpLocks noChangeShapeType="1"/>
                  <a:stCxn id="45" idx="4"/>
                  <a:endCxn id="49" idx="0"/>
                </p:cNvCxnSpPr>
                <p:nvPr/>
              </p:nvCxnSpPr>
              <p:spPr bwMode="auto">
                <a:xfrm>
                  <a:off x="2568" y="3252"/>
                  <a:ext cx="624" cy="46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Line 50">
                  <a:extLst>
                    <a:ext uri="{FF2B5EF4-FFF2-40B4-BE49-F238E27FC236}">
                      <a16:creationId xmlns:a16="http://schemas.microsoft.com/office/drawing/2014/main" id="{CF2D1633-5573-FD49-B729-74451F34254E}"/>
                    </a:ext>
                  </a:extLst>
                </p:cNvPr>
                <p:cNvSpPr>
                  <a:spLocks noChangeShapeType="1"/>
                </p:cNvSpPr>
                <p:nvPr/>
              </p:nvSpPr>
              <p:spPr bwMode="auto">
                <a:xfrm flipV="1">
                  <a:off x="1872" y="2688"/>
                  <a:ext cx="0" cy="110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 name="Rectangle 11">
                <a:extLst>
                  <a:ext uri="{FF2B5EF4-FFF2-40B4-BE49-F238E27FC236}">
                    <a16:creationId xmlns:a16="http://schemas.microsoft.com/office/drawing/2014/main" id="{D5711A65-A125-D04A-8413-CBE127024DA5}"/>
                  </a:ext>
                </a:extLst>
              </p:cNvPr>
              <p:cNvSpPr/>
              <p:nvPr/>
            </p:nvSpPr>
            <p:spPr>
              <a:xfrm>
                <a:off x="5599913" y="3506082"/>
                <a:ext cx="1105687" cy="369332"/>
              </a:xfrm>
              <a:prstGeom prst="rect">
                <a:avLst/>
              </a:prstGeom>
              <a:solidFill>
                <a:srgbClr val="FFFFCC"/>
              </a:solidFill>
              <a:ln w="28575">
                <a:solidFill>
                  <a:schemeClr val="accent1"/>
                </a:solidFill>
              </a:ln>
            </p:spPr>
            <p:txBody>
              <a:bodyPr wrap="none">
                <a:spAutoFit/>
              </a:bodyPr>
              <a:lstStyle/>
              <a:p>
                <a:r>
                  <a:rPr lang="en-US" altLang="en-US" sz="1800" u="none" dirty="0">
                    <a:latin typeface="+mn-lt"/>
                  </a:rPr>
                  <a:t>activation</a:t>
                </a:r>
                <a:endParaRPr lang="en-US" sz="1800" dirty="0">
                  <a:latin typeface="+mn-lt"/>
                </a:endParaRPr>
              </a:p>
            </p:txBody>
          </p:sp>
          <p:sp>
            <p:nvSpPr>
              <p:cNvPr id="13" name="Rectangle 12">
                <a:extLst>
                  <a:ext uri="{FF2B5EF4-FFF2-40B4-BE49-F238E27FC236}">
                    <a16:creationId xmlns:a16="http://schemas.microsoft.com/office/drawing/2014/main" id="{6A4F41F4-1E43-384E-95C3-2229009E30F0}"/>
                  </a:ext>
                </a:extLst>
              </p:cNvPr>
              <p:cNvSpPr/>
              <p:nvPr/>
            </p:nvSpPr>
            <p:spPr>
              <a:xfrm>
                <a:off x="8369949" y="5416034"/>
                <a:ext cx="684803" cy="369332"/>
              </a:xfrm>
              <a:prstGeom prst="rect">
                <a:avLst/>
              </a:prstGeom>
              <a:solidFill>
                <a:srgbClr val="FFFFCC"/>
              </a:solidFill>
              <a:ln w="28575">
                <a:solidFill>
                  <a:schemeClr val="accent1"/>
                </a:solidFill>
              </a:ln>
            </p:spPr>
            <p:txBody>
              <a:bodyPr wrap="none">
                <a:spAutoFit/>
              </a:bodyPr>
              <a:lstStyle/>
              <a:p>
                <a:r>
                  <a:rPr lang="en-US" altLang="en-US" sz="1800" u="none" dirty="0">
                    <a:latin typeface="+mn-lt"/>
                  </a:rPr>
                  <a:t>Input</a:t>
                </a:r>
                <a:endParaRPr lang="en-US" sz="1800" dirty="0">
                  <a:latin typeface="+mn-lt"/>
                </a:endParaRPr>
              </a:p>
            </p:txBody>
          </p:sp>
          <p:sp>
            <p:nvSpPr>
              <p:cNvPr id="14" name="Rectangle 13">
                <a:extLst>
                  <a:ext uri="{FF2B5EF4-FFF2-40B4-BE49-F238E27FC236}">
                    <a16:creationId xmlns:a16="http://schemas.microsoft.com/office/drawing/2014/main" id="{982DB172-9A5E-0B40-A381-13CBD1388792}"/>
                  </a:ext>
                </a:extLst>
              </p:cNvPr>
              <p:cNvSpPr/>
              <p:nvPr/>
            </p:nvSpPr>
            <p:spPr>
              <a:xfrm>
                <a:off x="8192015" y="4444484"/>
                <a:ext cx="862737" cy="369332"/>
              </a:xfrm>
              <a:prstGeom prst="rect">
                <a:avLst/>
              </a:prstGeom>
              <a:solidFill>
                <a:srgbClr val="FFFFCC"/>
              </a:solidFill>
              <a:ln w="28575">
                <a:solidFill>
                  <a:schemeClr val="accent1"/>
                </a:solidFill>
              </a:ln>
            </p:spPr>
            <p:txBody>
              <a:bodyPr wrap="none">
                <a:spAutoFit/>
              </a:bodyPr>
              <a:lstStyle/>
              <a:p>
                <a:r>
                  <a:rPr lang="en-US" altLang="en-US" sz="1800" u="none" dirty="0">
                    <a:latin typeface="+mn-lt"/>
                  </a:rPr>
                  <a:t>Hidden</a:t>
                </a:r>
                <a:endParaRPr lang="en-US" sz="1800" dirty="0">
                  <a:latin typeface="+mn-lt"/>
                </a:endParaRPr>
              </a:p>
            </p:txBody>
          </p:sp>
          <p:sp>
            <p:nvSpPr>
              <p:cNvPr id="15" name="Rectangle 14">
                <a:extLst>
                  <a:ext uri="{FF2B5EF4-FFF2-40B4-BE49-F238E27FC236}">
                    <a16:creationId xmlns:a16="http://schemas.microsoft.com/office/drawing/2014/main" id="{707FED67-FE05-204E-89FF-6969261D1B84}"/>
                  </a:ext>
                </a:extLst>
              </p:cNvPr>
              <p:cNvSpPr/>
              <p:nvPr/>
            </p:nvSpPr>
            <p:spPr>
              <a:xfrm>
                <a:off x="8198427" y="3472934"/>
                <a:ext cx="856325" cy="369332"/>
              </a:xfrm>
              <a:prstGeom prst="rect">
                <a:avLst/>
              </a:prstGeom>
              <a:solidFill>
                <a:srgbClr val="FFFFCC"/>
              </a:solidFill>
              <a:ln w="28575">
                <a:solidFill>
                  <a:schemeClr val="accent1"/>
                </a:solidFill>
              </a:ln>
            </p:spPr>
            <p:txBody>
              <a:bodyPr wrap="none">
                <a:spAutoFit/>
              </a:bodyPr>
              <a:lstStyle/>
              <a:p>
                <a:r>
                  <a:rPr lang="en-US" altLang="en-US" sz="1800" u="none" dirty="0">
                    <a:latin typeface="+mn-lt"/>
                  </a:rPr>
                  <a:t>Output</a:t>
                </a:r>
                <a:endParaRPr lang="en-US" sz="1800" dirty="0">
                  <a:latin typeface="+mn-lt"/>
                </a:endParaRPr>
              </a:p>
            </p:txBody>
          </p:sp>
        </p:grpSp>
      </p:grpSp>
    </p:spTree>
    <p:extLst>
      <p:ext uri="{BB962C8B-B14F-4D97-AF65-F5344CB8AC3E}">
        <p14:creationId xmlns:p14="http://schemas.microsoft.com/office/powerpoint/2010/main" val="60909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8"/>
            <a:ext cx="10515600" cy="1325563"/>
          </a:xfrm>
        </p:spPr>
        <p:txBody>
          <a:bodyPr/>
          <a:lstStyle/>
          <a:p>
            <a:pPr algn="ctr"/>
            <a:r>
              <a:rPr lang="en-US" dirty="0"/>
              <a:t>Let’s get started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pic>
        <p:nvPicPr>
          <p:cNvPr id="6" name="Picture 5">
            <a:extLst>
              <a:ext uri="{FF2B5EF4-FFF2-40B4-BE49-F238E27FC236}">
                <a16:creationId xmlns:a16="http://schemas.microsoft.com/office/drawing/2014/main" id="{B04324AC-B075-044B-BD8F-9265039B10C6}"/>
              </a:ext>
            </a:extLst>
          </p:cNvPr>
          <p:cNvPicPr>
            <a:picLocks noChangeAspect="1"/>
          </p:cNvPicPr>
          <p:nvPr/>
        </p:nvPicPr>
        <p:blipFill>
          <a:blip r:embed="rId2"/>
          <a:stretch>
            <a:fillRect/>
          </a:stretch>
        </p:blipFill>
        <p:spPr>
          <a:xfrm>
            <a:off x="1148335" y="485939"/>
            <a:ext cx="2880000" cy="1958950"/>
          </a:xfrm>
          <a:prstGeom prst="rect">
            <a:avLst/>
          </a:prstGeom>
        </p:spPr>
      </p:pic>
      <p:pic>
        <p:nvPicPr>
          <p:cNvPr id="7" name="Picture 6">
            <a:extLst>
              <a:ext uri="{FF2B5EF4-FFF2-40B4-BE49-F238E27FC236}">
                <a16:creationId xmlns:a16="http://schemas.microsoft.com/office/drawing/2014/main" id="{2B994DCA-F8C7-7B43-B286-33587AC2DD8F}"/>
              </a:ext>
            </a:extLst>
          </p:cNvPr>
          <p:cNvPicPr>
            <a:picLocks noChangeAspect="1"/>
          </p:cNvPicPr>
          <p:nvPr/>
        </p:nvPicPr>
        <p:blipFill>
          <a:blip r:embed="rId3"/>
          <a:stretch>
            <a:fillRect/>
          </a:stretch>
        </p:blipFill>
        <p:spPr>
          <a:xfrm>
            <a:off x="4927744" y="651753"/>
            <a:ext cx="2880000" cy="1044000"/>
          </a:xfrm>
          <a:prstGeom prst="rect">
            <a:avLst/>
          </a:prstGeom>
        </p:spPr>
      </p:pic>
      <p:pic>
        <p:nvPicPr>
          <p:cNvPr id="51" name="Picture 50">
            <a:extLst>
              <a:ext uri="{FF2B5EF4-FFF2-40B4-BE49-F238E27FC236}">
                <a16:creationId xmlns:a16="http://schemas.microsoft.com/office/drawing/2014/main" id="{57D62B96-28C0-E249-893A-FC44F2A838C1}"/>
              </a:ext>
            </a:extLst>
          </p:cNvPr>
          <p:cNvPicPr>
            <a:picLocks noChangeAspect="1"/>
          </p:cNvPicPr>
          <p:nvPr/>
        </p:nvPicPr>
        <p:blipFill>
          <a:blip r:embed="rId4"/>
          <a:stretch>
            <a:fillRect/>
          </a:stretch>
        </p:blipFill>
        <p:spPr>
          <a:xfrm>
            <a:off x="1491522" y="5411416"/>
            <a:ext cx="2880000" cy="835200"/>
          </a:xfrm>
          <a:prstGeom prst="rect">
            <a:avLst/>
          </a:prstGeom>
        </p:spPr>
      </p:pic>
      <p:pic>
        <p:nvPicPr>
          <p:cNvPr id="52" name="Picture 51">
            <a:extLst>
              <a:ext uri="{FF2B5EF4-FFF2-40B4-BE49-F238E27FC236}">
                <a16:creationId xmlns:a16="http://schemas.microsoft.com/office/drawing/2014/main" id="{D6014361-85CC-D94C-9824-D1916CA15D60}"/>
              </a:ext>
            </a:extLst>
          </p:cNvPr>
          <p:cNvPicPr>
            <a:picLocks noChangeAspect="1"/>
          </p:cNvPicPr>
          <p:nvPr/>
        </p:nvPicPr>
        <p:blipFill>
          <a:blip r:embed="rId5"/>
          <a:stretch>
            <a:fillRect/>
          </a:stretch>
        </p:blipFill>
        <p:spPr>
          <a:xfrm>
            <a:off x="461836" y="3163464"/>
            <a:ext cx="2880000" cy="960000"/>
          </a:xfrm>
          <a:prstGeom prst="rect">
            <a:avLst/>
          </a:prstGeom>
        </p:spPr>
      </p:pic>
      <p:pic>
        <p:nvPicPr>
          <p:cNvPr id="53" name="Picture 52">
            <a:extLst>
              <a:ext uri="{FF2B5EF4-FFF2-40B4-BE49-F238E27FC236}">
                <a16:creationId xmlns:a16="http://schemas.microsoft.com/office/drawing/2014/main" id="{921F7C64-DFDA-D243-B627-52F5F640F582}"/>
              </a:ext>
            </a:extLst>
          </p:cNvPr>
          <p:cNvPicPr>
            <a:picLocks noChangeAspect="1"/>
          </p:cNvPicPr>
          <p:nvPr/>
        </p:nvPicPr>
        <p:blipFill>
          <a:blip r:embed="rId6"/>
          <a:stretch>
            <a:fillRect/>
          </a:stretch>
        </p:blipFill>
        <p:spPr>
          <a:xfrm>
            <a:off x="5245433" y="5166616"/>
            <a:ext cx="5225807" cy="1080000"/>
          </a:xfrm>
          <a:prstGeom prst="rect">
            <a:avLst/>
          </a:prstGeom>
        </p:spPr>
      </p:pic>
      <p:pic>
        <p:nvPicPr>
          <p:cNvPr id="55" name="Picture 54">
            <a:extLst>
              <a:ext uri="{FF2B5EF4-FFF2-40B4-BE49-F238E27FC236}">
                <a16:creationId xmlns:a16="http://schemas.microsoft.com/office/drawing/2014/main" id="{DBC0BD49-127B-5E44-B3AD-38DEB2F2D66C}"/>
              </a:ext>
            </a:extLst>
          </p:cNvPr>
          <p:cNvPicPr>
            <a:picLocks noChangeAspect="1"/>
          </p:cNvPicPr>
          <p:nvPr/>
        </p:nvPicPr>
        <p:blipFill>
          <a:blip r:embed="rId7"/>
          <a:stretch>
            <a:fillRect/>
          </a:stretch>
        </p:blipFill>
        <p:spPr>
          <a:xfrm>
            <a:off x="8336405" y="385415"/>
            <a:ext cx="3467100" cy="4356100"/>
          </a:xfrm>
          <a:prstGeom prst="rect">
            <a:avLst/>
          </a:prstGeom>
        </p:spPr>
      </p:pic>
    </p:spTree>
    <p:extLst>
      <p:ext uri="{BB962C8B-B14F-4D97-AF65-F5344CB8AC3E}">
        <p14:creationId xmlns:p14="http://schemas.microsoft.com/office/powerpoint/2010/main" val="17521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2">
            <a:extLst>
              <a:ext uri="{FF2B5EF4-FFF2-40B4-BE49-F238E27FC236}">
                <a16:creationId xmlns:a16="http://schemas.microsoft.com/office/drawing/2014/main" id="{9AF6AFCB-5FEF-7B41-9097-A7985DAC37DB}"/>
              </a:ext>
            </a:extLst>
          </p:cNvPr>
          <p:cNvSpPr>
            <a:spLocks noGrp="1"/>
          </p:cNvSpPr>
          <p:nvPr>
            <p:ph idx="1"/>
          </p:nvPr>
        </p:nvSpPr>
        <p:spPr>
          <a:xfrm>
            <a:off x="838200" y="1825625"/>
            <a:ext cx="7704000" cy="4351338"/>
          </a:xfrm>
        </p:spPr>
        <p:txBody>
          <a:bodyPr>
            <a:normAutofit/>
          </a:bodyPr>
          <a:lstStyle/>
          <a:p>
            <a:pPr marL="14287" indent="0">
              <a:buNone/>
            </a:pPr>
            <a:r>
              <a:rPr lang="en-HK" altLang="en-US" dirty="0"/>
              <a:t>Anaconda is a very stable distribution of Python (amongst other things). Installing it is easy:</a:t>
            </a:r>
          </a:p>
          <a:p>
            <a:pPr marL="14287" indent="0">
              <a:buNone/>
            </a:pPr>
            <a:r>
              <a:rPr lang="en-US" altLang="en-US" dirty="0">
                <a:hlinkClick r:id="rId2"/>
              </a:rPr>
              <a:t>https://www.anaconda.com/distribution/#download-section</a:t>
            </a:r>
            <a:r>
              <a:rPr lang="en-US" altLang="en-US" dirty="0"/>
              <a:t> </a:t>
            </a:r>
          </a:p>
        </p:txBody>
      </p:sp>
      <p:sp>
        <p:nvSpPr>
          <p:cNvPr id="2" name="Title 1"/>
          <p:cNvSpPr>
            <a:spLocks noGrp="1"/>
          </p:cNvSpPr>
          <p:nvPr>
            <p:ph type="title"/>
          </p:nvPr>
        </p:nvSpPr>
        <p:spPr/>
        <p:txBody>
          <a:bodyPr/>
          <a:lstStyle/>
          <a:p>
            <a:pPr algn="ctr"/>
            <a:r>
              <a:rPr lang="en-US" dirty="0"/>
              <a:t>Python Environment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pic>
        <p:nvPicPr>
          <p:cNvPr id="51" name="Picture 50">
            <a:extLst>
              <a:ext uri="{FF2B5EF4-FFF2-40B4-BE49-F238E27FC236}">
                <a16:creationId xmlns:a16="http://schemas.microsoft.com/office/drawing/2014/main" id="{C923B622-E86E-A94B-8CB1-CED9C39D52B7}"/>
              </a:ext>
            </a:extLst>
          </p:cNvPr>
          <p:cNvPicPr>
            <a:picLocks noChangeAspect="1"/>
          </p:cNvPicPr>
          <p:nvPr/>
        </p:nvPicPr>
        <p:blipFill>
          <a:blip r:embed="rId3"/>
          <a:stretch>
            <a:fillRect/>
          </a:stretch>
        </p:blipFill>
        <p:spPr>
          <a:xfrm>
            <a:off x="8542200" y="2449525"/>
            <a:ext cx="2880000" cy="1958950"/>
          </a:xfrm>
          <a:prstGeom prst="rect">
            <a:avLst/>
          </a:prstGeom>
        </p:spPr>
      </p:pic>
    </p:spTree>
    <p:extLst>
      <p:ext uri="{BB962C8B-B14F-4D97-AF65-F5344CB8AC3E}">
        <p14:creationId xmlns:p14="http://schemas.microsoft.com/office/powerpoint/2010/main" val="3883186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2">
            <a:extLst>
              <a:ext uri="{FF2B5EF4-FFF2-40B4-BE49-F238E27FC236}">
                <a16:creationId xmlns:a16="http://schemas.microsoft.com/office/drawing/2014/main" id="{9AF6AFCB-5FEF-7B41-9097-A7985DAC37DB}"/>
              </a:ext>
            </a:extLst>
          </p:cNvPr>
          <p:cNvSpPr>
            <a:spLocks noGrp="1"/>
          </p:cNvSpPr>
          <p:nvPr>
            <p:ph idx="1"/>
          </p:nvPr>
        </p:nvSpPr>
        <p:spPr>
          <a:xfrm>
            <a:off x="838200" y="1825625"/>
            <a:ext cx="8155898" cy="4110480"/>
          </a:xfrm>
        </p:spPr>
        <p:txBody>
          <a:bodyPr>
            <a:normAutofit/>
          </a:bodyPr>
          <a:lstStyle/>
          <a:p>
            <a:pPr marL="14287" indent="0">
              <a:buNone/>
            </a:pPr>
            <a:r>
              <a:rPr lang="en-HK" altLang="en-US" dirty="0"/>
              <a:t>One annoying install step - adding where you installed it to the front of your PATH environment variable.</a:t>
            </a:r>
          </a:p>
          <a:p>
            <a:pPr marL="14287" indent="0">
              <a:buNone/>
            </a:pPr>
            <a:r>
              <a:rPr lang="en-HK" altLang="en-US" dirty="0">
                <a:latin typeface="Consolas" panose="020B0609020204030204" pitchFamily="49" charset="0"/>
                <a:cs typeface="Consolas" panose="020B0609020204030204" pitchFamily="49" charset="0"/>
              </a:rPr>
              <a:t>$</a:t>
            </a:r>
            <a:r>
              <a:rPr lang="en-HK" altLang="en-US" b="1" dirty="0">
                <a:latin typeface="Consolas" panose="020B0609020204030204" pitchFamily="49" charset="0"/>
                <a:cs typeface="Consolas" panose="020B0609020204030204" pitchFamily="49" charset="0"/>
              </a:rPr>
              <a:t> export PATH=/path/to/anaconda/</a:t>
            </a:r>
            <a:r>
              <a:rPr lang="en-HK" altLang="en-US" b="1" dirty="0" err="1">
                <a:latin typeface="Consolas" panose="020B0609020204030204" pitchFamily="49" charset="0"/>
                <a:cs typeface="Consolas" panose="020B0609020204030204" pitchFamily="49" charset="0"/>
              </a:rPr>
              <a:t>bin:PATH</a:t>
            </a:r>
            <a:endParaRPr lang="en-US" altLang="en-US" b="1" dirty="0">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pPr algn="ctr"/>
            <a:r>
              <a:rPr lang="en-US" dirty="0"/>
              <a:t>Python Environment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pic>
        <p:nvPicPr>
          <p:cNvPr id="51" name="Picture 50">
            <a:extLst>
              <a:ext uri="{FF2B5EF4-FFF2-40B4-BE49-F238E27FC236}">
                <a16:creationId xmlns:a16="http://schemas.microsoft.com/office/drawing/2014/main" id="{C923B622-E86E-A94B-8CB1-CED9C39D52B7}"/>
              </a:ext>
            </a:extLst>
          </p:cNvPr>
          <p:cNvPicPr>
            <a:picLocks noChangeAspect="1"/>
          </p:cNvPicPr>
          <p:nvPr/>
        </p:nvPicPr>
        <p:blipFill>
          <a:blip r:embed="rId2"/>
          <a:stretch>
            <a:fillRect/>
          </a:stretch>
        </p:blipFill>
        <p:spPr>
          <a:xfrm>
            <a:off x="8542200" y="2449525"/>
            <a:ext cx="2880000" cy="1958950"/>
          </a:xfrm>
          <a:prstGeom prst="rect">
            <a:avLst/>
          </a:prstGeom>
        </p:spPr>
      </p:pic>
    </p:spTree>
    <p:extLst>
      <p:ext uri="{BB962C8B-B14F-4D97-AF65-F5344CB8AC3E}">
        <p14:creationId xmlns:p14="http://schemas.microsoft.com/office/powerpoint/2010/main" val="4186804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2">
            <a:extLst>
              <a:ext uri="{FF2B5EF4-FFF2-40B4-BE49-F238E27FC236}">
                <a16:creationId xmlns:a16="http://schemas.microsoft.com/office/drawing/2014/main" id="{9AF6AFCB-5FEF-7B41-9097-A7985DAC37DB}"/>
              </a:ext>
            </a:extLst>
          </p:cNvPr>
          <p:cNvSpPr>
            <a:spLocks noGrp="1"/>
          </p:cNvSpPr>
          <p:nvPr>
            <p:ph idx="1"/>
          </p:nvPr>
        </p:nvSpPr>
        <p:spPr>
          <a:xfrm>
            <a:off x="838200" y="1825625"/>
            <a:ext cx="7704000" cy="4110480"/>
          </a:xfrm>
        </p:spPr>
        <p:txBody>
          <a:bodyPr>
            <a:normAutofit/>
          </a:bodyPr>
          <a:lstStyle/>
          <a:p>
            <a:pPr marL="14287" indent="0">
              <a:buNone/>
            </a:pPr>
            <a:r>
              <a:rPr lang="en-HK" altLang="en-US" dirty="0"/>
              <a:t>Every time you start a new project, make a new virtual environment which has only its dependencies in.</a:t>
            </a:r>
          </a:p>
          <a:p>
            <a:pPr marL="14287" indent="0">
              <a:buNone/>
            </a:pPr>
            <a:r>
              <a:rPr lang="en-HK" altLang="en-US" dirty="0">
                <a:latin typeface="Consolas" panose="020B0609020204030204" pitchFamily="49" charset="0"/>
                <a:cs typeface="Consolas" panose="020B0609020204030204" pitchFamily="49" charset="0"/>
              </a:rPr>
              <a:t>$ </a:t>
            </a:r>
            <a:r>
              <a:rPr lang="en-HK" altLang="en-US" b="1" dirty="0" err="1">
                <a:latin typeface="Consolas" panose="020B0609020204030204" pitchFamily="49" charset="0"/>
                <a:cs typeface="Consolas" panose="020B0609020204030204" pitchFamily="49" charset="0"/>
              </a:rPr>
              <a:t>conda</a:t>
            </a:r>
            <a:r>
              <a:rPr lang="en-HK" altLang="en-US" b="1" dirty="0">
                <a:latin typeface="Consolas" panose="020B0609020204030204" pitchFamily="49" charset="0"/>
                <a:cs typeface="Consolas" panose="020B0609020204030204" pitchFamily="49" charset="0"/>
              </a:rPr>
              <a:t> create -n COMP4332 python=3.6</a:t>
            </a:r>
            <a:endParaRPr lang="en-US" altLang="en-US" b="1" dirty="0">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pPr algn="ctr"/>
            <a:r>
              <a:rPr lang="en-US" dirty="0"/>
              <a:t>Virtual Environment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pic>
        <p:nvPicPr>
          <p:cNvPr id="51" name="Picture 50">
            <a:extLst>
              <a:ext uri="{FF2B5EF4-FFF2-40B4-BE49-F238E27FC236}">
                <a16:creationId xmlns:a16="http://schemas.microsoft.com/office/drawing/2014/main" id="{C923B622-E86E-A94B-8CB1-CED9C39D52B7}"/>
              </a:ext>
            </a:extLst>
          </p:cNvPr>
          <p:cNvPicPr>
            <a:picLocks noChangeAspect="1"/>
          </p:cNvPicPr>
          <p:nvPr/>
        </p:nvPicPr>
        <p:blipFill>
          <a:blip r:embed="rId2"/>
          <a:stretch>
            <a:fillRect/>
          </a:stretch>
        </p:blipFill>
        <p:spPr>
          <a:xfrm>
            <a:off x="8542200" y="2449525"/>
            <a:ext cx="2880000" cy="1958950"/>
          </a:xfrm>
          <a:prstGeom prst="rect">
            <a:avLst/>
          </a:prstGeom>
        </p:spPr>
      </p:pic>
    </p:spTree>
    <p:extLst>
      <p:ext uri="{BB962C8B-B14F-4D97-AF65-F5344CB8AC3E}">
        <p14:creationId xmlns:p14="http://schemas.microsoft.com/office/powerpoint/2010/main" val="4291597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2">
            <a:extLst>
              <a:ext uri="{FF2B5EF4-FFF2-40B4-BE49-F238E27FC236}">
                <a16:creationId xmlns:a16="http://schemas.microsoft.com/office/drawing/2014/main" id="{9AF6AFCB-5FEF-7B41-9097-A7985DAC37DB}"/>
              </a:ext>
            </a:extLst>
          </p:cNvPr>
          <p:cNvSpPr>
            <a:spLocks noGrp="1"/>
          </p:cNvSpPr>
          <p:nvPr>
            <p:ph idx="1"/>
          </p:nvPr>
        </p:nvSpPr>
        <p:spPr>
          <a:xfrm>
            <a:off x="838200" y="1825625"/>
            <a:ext cx="7704000" cy="4110480"/>
          </a:xfrm>
        </p:spPr>
        <p:txBody>
          <a:bodyPr>
            <a:normAutofit/>
          </a:bodyPr>
          <a:lstStyle/>
          <a:p>
            <a:pPr marL="14287" indent="0">
              <a:buNone/>
            </a:pPr>
            <a:r>
              <a:rPr lang="en-HK" altLang="en-US" dirty="0"/>
              <a:t>Before you work on your project, run this command. This prepends the location of this particular copy of Python to your PATH.</a:t>
            </a:r>
            <a:endParaRPr lang="en-HK" altLang="en-US" b="1" dirty="0"/>
          </a:p>
          <a:p>
            <a:pPr marL="14287" indent="0">
              <a:buNone/>
            </a:pPr>
            <a:r>
              <a:rPr lang="en-US" altLang="en-US" dirty="0">
                <a:latin typeface="Consolas" panose="020B0609020204030204" pitchFamily="49" charset="0"/>
                <a:cs typeface="Consolas" panose="020B0609020204030204" pitchFamily="49" charset="0"/>
              </a:rPr>
              <a:t>$</a:t>
            </a:r>
            <a:r>
              <a:rPr lang="en-US" altLang="en-US" b="1" dirty="0">
                <a:latin typeface="Consolas" panose="020B0609020204030204" pitchFamily="49" charset="0"/>
                <a:cs typeface="Consolas" panose="020B0609020204030204" pitchFamily="49" charset="0"/>
              </a:rPr>
              <a:t> source activate</a:t>
            </a:r>
            <a:r>
              <a:rPr lang="en-HK" altLang="en-US" b="1" dirty="0">
                <a:latin typeface="Consolas" panose="020B0609020204030204" pitchFamily="49" charset="0"/>
                <a:cs typeface="Consolas" panose="020B0609020204030204" pitchFamily="49" charset="0"/>
              </a:rPr>
              <a:t> COMP4332</a:t>
            </a:r>
            <a:endParaRPr lang="en-US" altLang="en-US" b="1" dirty="0">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pPr algn="ctr"/>
            <a:r>
              <a:rPr lang="en-US" dirty="0"/>
              <a:t>Virtual Environment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pic>
        <p:nvPicPr>
          <p:cNvPr id="51" name="Picture 50">
            <a:extLst>
              <a:ext uri="{FF2B5EF4-FFF2-40B4-BE49-F238E27FC236}">
                <a16:creationId xmlns:a16="http://schemas.microsoft.com/office/drawing/2014/main" id="{C923B622-E86E-A94B-8CB1-CED9C39D52B7}"/>
              </a:ext>
            </a:extLst>
          </p:cNvPr>
          <p:cNvPicPr>
            <a:picLocks noChangeAspect="1"/>
          </p:cNvPicPr>
          <p:nvPr/>
        </p:nvPicPr>
        <p:blipFill>
          <a:blip r:embed="rId2"/>
          <a:stretch>
            <a:fillRect/>
          </a:stretch>
        </p:blipFill>
        <p:spPr>
          <a:xfrm>
            <a:off x="8542200" y="2449525"/>
            <a:ext cx="2880000" cy="1958950"/>
          </a:xfrm>
          <a:prstGeom prst="rect">
            <a:avLst/>
          </a:prstGeom>
        </p:spPr>
      </p:pic>
    </p:spTree>
    <p:extLst>
      <p:ext uri="{BB962C8B-B14F-4D97-AF65-F5344CB8AC3E}">
        <p14:creationId xmlns:p14="http://schemas.microsoft.com/office/powerpoint/2010/main" val="3786245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ontent Placeholder 2">
            <a:extLst>
              <a:ext uri="{FF2B5EF4-FFF2-40B4-BE49-F238E27FC236}">
                <a16:creationId xmlns:a16="http://schemas.microsoft.com/office/drawing/2014/main" id="{9AF6AFCB-5FEF-7B41-9097-A7985DAC37DB}"/>
              </a:ext>
            </a:extLst>
          </p:cNvPr>
          <p:cNvSpPr>
            <a:spLocks noGrp="1"/>
          </p:cNvSpPr>
          <p:nvPr>
            <p:ph idx="1"/>
          </p:nvPr>
        </p:nvSpPr>
        <p:spPr>
          <a:xfrm>
            <a:off x="838200" y="1825625"/>
            <a:ext cx="7704000" cy="4110480"/>
          </a:xfrm>
        </p:spPr>
        <p:txBody>
          <a:bodyPr>
            <a:normAutofit/>
          </a:bodyPr>
          <a:lstStyle/>
          <a:p>
            <a:pPr marL="14287" indent="0">
              <a:buNone/>
            </a:pPr>
            <a:r>
              <a:rPr lang="en-HK" altLang="en-US" dirty="0"/>
              <a:t>When you’re done, or you want to work on a different project, run:</a:t>
            </a:r>
            <a:endParaRPr lang="en-HK" altLang="en-US" b="1" dirty="0"/>
          </a:p>
          <a:p>
            <a:pPr marL="14287" indent="0">
              <a:buNone/>
            </a:pPr>
            <a:r>
              <a:rPr lang="en-HK" altLang="en-US" dirty="0">
                <a:latin typeface="Consolas" panose="020B0609020204030204" pitchFamily="49" charset="0"/>
                <a:cs typeface="Consolas" panose="020B0609020204030204" pitchFamily="49" charset="0"/>
              </a:rPr>
              <a:t>$ </a:t>
            </a:r>
            <a:r>
              <a:rPr lang="en-HK" altLang="en-US" b="1" dirty="0">
                <a:latin typeface="Consolas" panose="020B0609020204030204" pitchFamily="49" charset="0"/>
                <a:cs typeface="Consolas" panose="020B0609020204030204" pitchFamily="49" charset="0"/>
              </a:rPr>
              <a:t>source deactivate COMP4332</a:t>
            </a:r>
            <a:endParaRPr lang="en-US" altLang="en-US" b="1" dirty="0">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pPr algn="ctr"/>
            <a:r>
              <a:rPr lang="en-US" dirty="0"/>
              <a:t>Virtual Environment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pic>
        <p:nvPicPr>
          <p:cNvPr id="51" name="Picture 50">
            <a:extLst>
              <a:ext uri="{FF2B5EF4-FFF2-40B4-BE49-F238E27FC236}">
                <a16:creationId xmlns:a16="http://schemas.microsoft.com/office/drawing/2014/main" id="{C923B622-E86E-A94B-8CB1-CED9C39D52B7}"/>
              </a:ext>
            </a:extLst>
          </p:cNvPr>
          <p:cNvPicPr>
            <a:picLocks noChangeAspect="1"/>
          </p:cNvPicPr>
          <p:nvPr/>
        </p:nvPicPr>
        <p:blipFill>
          <a:blip r:embed="rId2"/>
          <a:stretch>
            <a:fillRect/>
          </a:stretch>
        </p:blipFill>
        <p:spPr>
          <a:xfrm>
            <a:off x="8542200" y="2449525"/>
            <a:ext cx="2880000" cy="1958950"/>
          </a:xfrm>
          <a:prstGeom prst="rect">
            <a:avLst/>
          </a:prstGeom>
        </p:spPr>
      </p:pic>
    </p:spTree>
    <p:extLst>
      <p:ext uri="{BB962C8B-B14F-4D97-AF65-F5344CB8AC3E}">
        <p14:creationId xmlns:p14="http://schemas.microsoft.com/office/powerpoint/2010/main" val="4020409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765</TotalTime>
  <Words>1176</Words>
  <Application>Microsoft Macintosh PowerPoint</Application>
  <PresentationFormat>Widescreen</PresentationFormat>
  <Paragraphs>156</Paragraphs>
  <Slides>24</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2" baseType="lpstr">
      <vt:lpstr>Arial</vt:lpstr>
      <vt:lpstr>Arial Narrow</vt:lpstr>
      <vt:lpstr>Calibri</vt:lpstr>
      <vt:lpstr>Calibri Light</vt:lpstr>
      <vt:lpstr>Cambria Math</vt:lpstr>
      <vt:lpstr>Consolas</vt:lpstr>
      <vt:lpstr>Office Theme</vt:lpstr>
      <vt:lpstr>Equation</vt:lpstr>
      <vt:lpstr>COMP 4332 / RMBI 4310 Big Data Mining (Spring 2019)</vt:lpstr>
      <vt:lpstr>Single Layer Perceptron</vt:lpstr>
      <vt:lpstr>Multi Layer Perceptron</vt:lpstr>
      <vt:lpstr>Let’s get started</vt:lpstr>
      <vt:lpstr>Python Environment</vt:lpstr>
      <vt:lpstr>Python Environment</vt:lpstr>
      <vt:lpstr>Virtual Environment</vt:lpstr>
      <vt:lpstr>Virtual Environment</vt:lpstr>
      <vt:lpstr>Virtual Environment</vt:lpstr>
      <vt:lpstr>Installing Packages</vt:lpstr>
      <vt:lpstr>Installing Packages</vt:lpstr>
      <vt:lpstr>Installing Packages</vt:lpstr>
      <vt:lpstr>What You Need to Do</vt:lpstr>
      <vt:lpstr>Random Projection</vt:lpstr>
      <vt:lpstr>Random Projection Example</vt:lpstr>
      <vt:lpstr>Adding Random Projection to the Skeleton</vt:lpstr>
      <vt:lpstr>Keras Sequential Model</vt:lpstr>
      <vt:lpstr>Multi Layer Perceptron in Keras </vt:lpstr>
      <vt:lpstr>Adding Multi Layer Perceptron to the Skeleton</vt:lpstr>
      <vt:lpstr>Adding Multi Layer Perceptron to the Skeleton</vt:lpstr>
      <vt:lpstr>Test Your Code</vt:lpstr>
      <vt:lpstr>Other Details in the Skeleton</vt:lpstr>
      <vt:lpstr>Other Details in the Skeleton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COMP4332 Big Data Mining and Management</dc:title>
  <dc:creator>Liu Xin</dc:creator>
  <cp:lastModifiedBy>Liu Xin</cp:lastModifiedBy>
  <cp:revision>1</cp:revision>
  <dcterms:created xsi:type="dcterms:W3CDTF">2019-02-13T12:18:24Z</dcterms:created>
  <dcterms:modified xsi:type="dcterms:W3CDTF">2019-02-14T02:53:29Z</dcterms:modified>
</cp:coreProperties>
</file>